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8" r:id="rId3"/>
    <p:sldId id="259" r:id="rId4"/>
    <p:sldId id="260" r:id="rId5"/>
    <p:sldId id="261" r:id="rId6"/>
    <p:sldId id="263" r:id="rId7"/>
    <p:sldId id="264" r:id="rId8"/>
    <p:sldId id="262" r:id="rId9"/>
    <p:sldId id="265" r:id="rId10"/>
    <p:sldId id="266" r:id="rId11"/>
    <p:sldId id="267" r:id="rId12"/>
    <p:sldId id="268" r:id="rId13"/>
    <p:sldId id="269" r:id="rId14"/>
    <p:sldId id="270" r:id="rId15"/>
    <p:sldId id="271" r:id="rId16"/>
    <p:sldId id="274" r:id="rId17"/>
    <p:sldId id="273" r:id="rId18"/>
    <p:sldId id="276" r:id="rId19"/>
    <p:sldId id="277" r:id="rId20"/>
    <p:sldId id="279" r:id="rId21"/>
    <p:sldId id="278" r:id="rId2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modifyVerifier cryptProviderType="rsaAES" cryptAlgorithmClass="hash" cryptAlgorithmType="typeAny" cryptAlgorithmSid="14" spinCount="100000" saltData="RNnSOWVTO8q3QygXHl2e3Q==" hashData="xynJAgK1Yr6pmjB7ylzqoHo/m8jnFnAxph//rmZblUlIBe67RwjjBTraQ7ag9ZxE8Xkqf+eaL6qVYhWW5ItzZQ=="/>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EC6323-64B8-40A9-8380-3CCF756477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42A6E0-16AC-49FB-A348-03136EDB585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9E52F09-0963-47B2-8ED9-85873F62D5C7}" type="datetimeFigureOut">
              <a:rPr lang="en-US"/>
              <a:pPr>
                <a:defRPr/>
              </a:pPr>
              <a:t>4/29/2020</a:t>
            </a:fld>
            <a:endParaRPr lang="en-US"/>
          </a:p>
        </p:txBody>
      </p:sp>
      <p:sp>
        <p:nvSpPr>
          <p:cNvPr id="4" name="Slide Image Placeholder 3">
            <a:extLst>
              <a:ext uri="{FF2B5EF4-FFF2-40B4-BE49-F238E27FC236}">
                <a16:creationId xmlns:a16="http://schemas.microsoft.com/office/drawing/2014/main" id="{EEAFC89B-CD51-4DD9-B6BD-8CCD5CFCE98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88F7265-4321-4E3B-A78D-96569CD34D8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8DEF780-181C-4FC6-A293-5F597E8B8D8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1FA7316-FCFA-4AAF-BE16-AB933D31588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7164917-9313-4DC6-BB6F-D9E2E94188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EBD96B03-F65C-4299-8C28-3BAEE1C6AC34}"/>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a16="http://schemas.microsoft.com/office/drawing/2014/main" id="{77528A9D-16A5-447D-BAFD-BEEA2B63E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DD30335-32B9-4D8D-B98B-2892CBC1A2B2}"/>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74667DD3-96CF-4916-8E34-BE85DA9F3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19E1B9DE-245F-4E37-A014-8927F4507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81CEBBF3-49CB-4AD1-AA89-EC1EB9B6EC6D}"/>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98CA4468-2574-4401-BC0E-C417DE198A2B}"/>
              </a:ext>
            </a:extLst>
          </p:cNvPr>
          <p:cNvSpPr>
            <a:spLocks noGrp="1"/>
          </p:cNvSpPr>
          <p:nvPr>
            <p:ph type="dt" sz="half" idx="10"/>
          </p:nvPr>
        </p:nvSpPr>
        <p:spPr>
          <a:xfrm>
            <a:off x="7983538" y="5037138"/>
            <a:ext cx="896937" cy="279400"/>
          </a:xfrm>
        </p:spPr>
        <p:txBody>
          <a:bodyPr/>
          <a:lstStyle>
            <a:lvl1pPr>
              <a:defRPr/>
            </a:lvl1pPr>
          </a:lstStyle>
          <a:p>
            <a:pPr>
              <a:defRPr/>
            </a:pPr>
            <a:fld id="{2DCADE34-EB85-4DCC-A8B2-6E5077F1749D}" type="datetime1">
              <a:rPr lang="en-US"/>
              <a:pPr>
                <a:defRPr/>
              </a:pPr>
              <a:t>4/29/2020</a:t>
            </a:fld>
            <a:endParaRPr lang="en-US"/>
          </a:p>
        </p:txBody>
      </p:sp>
      <p:sp>
        <p:nvSpPr>
          <p:cNvPr id="11" name="Footer Placeholder 4">
            <a:extLst>
              <a:ext uri="{FF2B5EF4-FFF2-40B4-BE49-F238E27FC236}">
                <a16:creationId xmlns:a16="http://schemas.microsoft.com/office/drawing/2014/main" id="{4F795950-E727-4C84-93B3-D9DC4EB07A10}"/>
              </a:ext>
            </a:extLst>
          </p:cNvPr>
          <p:cNvSpPr>
            <a:spLocks noGrp="1"/>
          </p:cNvSpPr>
          <p:nvPr>
            <p:ph type="ftr" sz="quarter" idx="11"/>
          </p:nvPr>
        </p:nvSpPr>
        <p:spPr>
          <a:xfrm>
            <a:off x="2692400" y="5037138"/>
            <a:ext cx="5214938" cy="279400"/>
          </a:xfrm>
        </p:spPr>
        <p:txBody>
          <a:bodyPr/>
          <a:lstStyle>
            <a:lvl1pPr>
              <a:defRPr/>
            </a:lvl1pPr>
          </a:lstStyle>
          <a:p>
            <a:pPr>
              <a:defRPr/>
            </a:pPr>
            <a:r>
              <a:rPr lang="en-US"/>
              <a:t>Siddiqa Amin</a:t>
            </a:r>
          </a:p>
        </p:txBody>
      </p:sp>
      <p:sp>
        <p:nvSpPr>
          <p:cNvPr id="12" name="Slide Number Placeholder 5">
            <a:extLst>
              <a:ext uri="{FF2B5EF4-FFF2-40B4-BE49-F238E27FC236}">
                <a16:creationId xmlns:a16="http://schemas.microsoft.com/office/drawing/2014/main" id="{B1A922D1-078D-4931-9391-984F9E808E87}"/>
              </a:ext>
            </a:extLst>
          </p:cNvPr>
          <p:cNvSpPr>
            <a:spLocks noGrp="1"/>
          </p:cNvSpPr>
          <p:nvPr>
            <p:ph type="sldNum" sz="quarter" idx="12"/>
          </p:nvPr>
        </p:nvSpPr>
        <p:spPr>
          <a:xfrm>
            <a:off x="8956675" y="5037138"/>
            <a:ext cx="550863" cy="279400"/>
          </a:xfrm>
        </p:spPr>
        <p:txBody>
          <a:bodyPr/>
          <a:lstStyle>
            <a:lvl1pPr>
              <a:defRPr/>
            </a:lvl1pPr>
          </a:lstStyle>
          <a:p>
            <a:pPr>
              <a:defRPr/>
            </a:pPr>
            <a:fld id="{B6875A1A-1924-47D0-855D-405D964DD34D}" type="slidenum">
              <a:rPr lang="en-US"/>
              <a:pPr>
                <a:defRPr/>
              </a:pPr>
              <a:t>‹#›</a:t>
            </a:fld>
            <a:endParaRPr lang="en-US"/>
          </a:p>
        </p:txBody>
      </p:sp>
    </p:spTree>
    <p:extLst>
      <p:ext uri="{BB962C8B-B14F-4D97-AF65-F5344CB8AC3E}">
        <p14:creationId xmlns:p14="http://schemas.microsoft.com/office/powerpoint/2010/main" val="122255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7E4202E-B360-4537-8FF9-8E24E67655CA}"/>
              </a:ext>
            </a:extLst>
          </p:cNvPr>
          <p:cNvSpPr>
            <a:spLocks noGrp="1"/>
          </p:cNvSpPr>
          <p:nvPr>
            <p:ph type="dt" sz="half" idx="10"/>
          </p:nvPr>
        </p:nvSpPr>
        <p:spPr/>
        <p:txBody>
          <a:bodyPr/>
          <a:lstStyle>
            <a:lvl1pPr>
              <a:defRPr/>
            </a:lvl1pPr>
          </a:lstStyle>
          <a:p>
            <a:pPr>
              <a:defRPr/>
            </a:pPr>
            <a:fld id="{E1254FD1-CB94-42CF-AE39-FC3C23F05371}" type="datetime1">
              <a:rPr lang="en-US"/>
              <a:pPr>
                <a:defRPr/>
              </a:pPr>
              <a:t>4/29/2020</a:t>
            </a:fld>
            <a:endParaRPr lang="en-US"/>
          </a:p>
        </p:txBody>
      </p:sp>
      <p:sp>
        <p:nvSpPr>
          <p:cNvPr id="6" name="Footer Placeholder 4">
            <a:extLst>
              <a:ext uri="{FF2B5EF4-FFF2-40B4-BE49-F238E27FC236}">
                <a16:creationId xmlns:a16="http://schemas.microsoft.com/office/drawing/2014/main" id="{F3673722-E582-491A-85E7-CDEE20C6AF99}"/>
              </a:ext>
            </a:extLst>
          </p:cNvPr>
          <p:cNvSpPr>
            <a:spLocks noGrp="1"/>
          </p:cNvSpPr>
          <p:nvPr>
            <p:ph type="ftr" sz="quarter" idx="11"/>
          </p:nvPr>
        </p:nvSpPr>
        <p:spPr/>
        <p:txBody>
          <a:bodyPr/>
          <a:lstStyle>
            <a:lvl1pPr>
              <a:defRPr/>
            </a:lvl1pPr>
          </a:lstStyle>
          <a:p>
            <a:pPr>
              <a:defRPr/>
            </a:pPr>
            <a:r>
              <a:rPr lang="en-US"/>
              <a:t>Siddiqa Amin</a:t>
            </a:r>
          </a:p>
        </p:txBody>
      </p:sp>
      <p:sp>
        <p:nvSpPr>
          <p:cNvPr id="7" name="Slide Number Placeholder 5">
            <a:extLst>
              <a:ext uri="{FF2B5EF4-FFF2-40B4-BE49-F238E27FC236}">
                <a16:creationId xmlns:a16="http://schemas.microsoft.com/office/drawing/2014/main" id="{4E121825-DCFC-4F5F-B61C-24DA6AA801DC}"/>
              </a:ext>
            </a:extLst>
          </p:cNvPr>
          <p:cNvSpPr>
            <a:spLocks noGrp="1"/>
          </p:cNvSpPr>
          <p:nvPr>
            <p:ph type="sldNum" sz="quarter" idx="12"/>
          </p:nvPr>
        </p:nvSpPr>
        <p:spPr/>
        <p:txBody>
          <a:bodyPr/>
          <a:lstStyle>
            <a:lvl1pPr>
              <a:defRPr/>
            </a:lvl1pPr>
          </a:lstStyle>
          <a:p>
            <a:pPr>
              <a:defRPr/>
            </a:pPr>
            <a:fld id="{7CCD7577-584A-4B61-AA90-6F9C548AFBFC}" type="slidenum">
              <a:rPr lang="en-US"/>
              <a:pPr>
                <a:defRPr/>
              </a:pPr>
              <a:t>‹#›</a:t>
            </a:fld>
            <a:endParaRPr lang="en-US"/>
          </a:p>
        </p:txBody>
      </p:sp>
    </p:spTree>
    <p:extLst>
      <p:ext uri="{BB962C8B-B14F-4D97-AF65-F5344CB8AC3E}">
        <p14:creationId xmlns:p14="http://schemas.microsoft.com/office/powerpoint/2010/main" val="108750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11EF571-C909-46A8-9187-D2EEE1FD7A43}"/>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8743836-A8FB-4470-B74F-62D139077929}"/>
              </a:ext>
            </a:extLst>
          </p:cNvPr>
          <p:cNvSpPr>
            <a:spLocks noGrp="1"/>
          </p:cNvSpPr>
          <p:nvPr>
            <p:ph type="dt" sz="half" idx="10"/>
          </p:nvPr>
        </p:nvSpPr>
        <p:spPr/>
        <p:txBody>
          <a:bodyPr/>
          <a:lstStyle>
            <a:lvl1pPr>
              <a:defRPr/>
            </a:lvl1pPr>
          </a:lstStyle>
          <a:p>
            <a:pPr>
              <a:defRPr/>
            </a:pPr>
            <a:fld id="{7DEED0EB-CDE6-4236-B535-8F79F4C84CF8}" type="datetime1">
              <a:rPr lang="en-US"/>
              <a:pPr>
                <a:defRPr/>
              </a:pPr>
              <a:t>4/29/2020</a:t>
            </a:fld>
            <a:endParaRPr lang="en-US"/>
          </a:p>
        </p:txBody>
      </p:sp>
      <p:sp>
        <p:nvSpPr>
          <p:cNvPr id="6" name="Footer Placeholder 4">
            <a:extLst>
              <a:ext uri="{FF2B5EF4-FFF2-40B4-BE49-F238E27FC236}">
                <a16:creationId xmlns:a16="http://schemas.microsoft.com/office/drawing/2014/main" id="{737321DC-41E9-48E2-92A8-A8DC2C9DD0A0}"/>
              </a:ext>
            </a:extLst>
          </p:cNvPr>
          <p:cNvSpPr>
            <a:spLocks noGrp="1"/>
          </p:cNvSpPr>
          <p:nvPr>
            <p:ph type="ftr" sz="quarter" idx="11"/>
          </p:nvPr>
        </p:nvSpPr>
        <p:spPr/>
        <p:txBody>
          <a:bodyPr/>
          <a:lstStyle>
            <a:lvl1pPr>
              <a:defRPr/>
            </a:lvl1pPr>
          </a:lstStyle>
          <a:p>
            <a:pPr>
              <a:defRPr/>
            </a:pPr>
            <a:r>
              <a:rPr lang="en-US"/>
              <a:t>Siddiqa Amin</a:t>
            </a:r>
          </a:p>
        </p:txBody>
      </p:sp>
      <p:sp>
        <p:nvSpPr>
          <p:cNvPr id="7" name="Slide Number Placeholder 5">
            <a:extLst>
              <a:ext uri="{FF2B5EF4-FFF2-40B4-BE49-F238E27FC236}">
                <a16:creationId xmlns:a16="http://schemas.microsoft.com/office/drawing/2014/main" id="{797C079E-A04E-487B-91AE-31DD7CE33953}"/>
              </a:ext>
            </a:extLst>
          </p:cNvPr>
          <p:cNvSpPr>
            <a:spLocks noGrp="1"/>
          </p:cNvSpPr>
          <p:nvPr>
            <p:ph type="sldNum" sz="quarter" idx="12"/>
          </p:nvPr>
        </p:nvSpPr>
        <p:spPr/>
        <p:txBody>
          <a:bodyPr/>
          <a:lstStyle>
            <a:lvl1pPr>
              <a:defRPr/>
            </a:lvl1pPr>
          </a:lstStyle>
          <a:p>
            <a:pPr>
              <a:defRPr/>
            </a:pPr>
            <a:fld id="{267CBF7C-E62D-4EF5-8DE5-FDE1C719A4A7}" type="slidenum">
              <a:rPr lang="en-US"/>
              <a:pPr>
                <a:defRPr/>
              </a:pPr>
              <a:t>‹#›</a:t>
            </a:fld>
            <a:endParaRPr lang="en-US"/>
          </a:p>
        </p:txBody>
      </p:sp>
    </p:spTree>
    <p:extLst>
      <p:ext uri="{BB962C8B-B14F-4D97-AF65-F5344CB8AC3E}">
        <p14:creationId xmlns:p14="http://schemas.microsoft.com/office/powerpoint/2010/main" val="191538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6BA4F0CF-DCD3-4B5B-87D9-698CB94866B6}"/>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8000"/>
              <a:t>“</a:t>
            </a:r>
          </a:p>
        </p:txBody>
      </p:sp>
      <p:sp>
        <p:nvSpPr>
          <p:cNvPr id="6" name="TextBox 12">
            <a:extLst>
              <a:ext uri="{FF2B5EF4-FFF2-40B4-BE49-F238E27FC236}">
                <a16:creationId xmlns:a16="http://schemas.microsoft.com/office/drawing/2014/main" id="{C6B24735-592A-44B3-9D7C-133A223BAA07}"/>
              </a:ext>
            </a:extLst>
          </p:cNvPr>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r>
              <a:rPr lang="en-US" altLang="en-US" sz="8000"/>
              <a:t>”</a:t>
            </a:r>
          </a:p>
        </p:txBody>
      </p:sp>
      <p:cxnSp>
        <p:nvCxnSpPr>
          <p:cNvPr id="7" name="Straight Connector 6">
            <a:extLst>
              <a:ext uri="{FF2B5EF4-FFF2-40B4-BE49-F238E27FC236}">
                <a16:creationId xmlns:a16="http://schemas.microsoft.com/office/drawing/2014/main" id="{BE798A3A-7F3C-4EC8-AD2D-DAF6EE527B6E}"/>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4C04E15F-085D-47E0-AF36-836BF30B9E13}"/>
              </a:ext>
            </a:extLst>
          </p:cNvPr>
          <p:cNvSpPr>
            <a:spLocks noGrp="1"/>
          </p:cNvSpPr>
          <p:nvPr>
            <p:ph type="dt" sz="half" idx="14"/>
          </p:nvPr>
        </p:nvSpPr>
        <p:spPr/>
        <p:txBody>
          <a:bodyPr/>
          <a:lstStyle>
            <a:lvl1pPr>
              <a:defRPr/>
            </a:lvl1pPr>
          </a:lstStyle>
          <a:p>
            <a:pPr>
              <a:defRPr/>
            </a:pPr>
            <a:fld id="{F45EC5D2-D6FE-4987-A22A-CB79361B8107}" type="datetime1">
              <a:rPr lang="en-US"/>
              <a:pPr>
                <a:defRPr/>
              </a:pPr>
              <a:t>4/29/2020</a:t>
            </a:fld>
            <a:endParaRPr lang="en-US"/>
          </a:p>
        </p:txBody>
      </p:sp>
      <p:sp>
        <p:nvSpPr>
          <p:cNvPr id="9" name="Footer Placeholder 4">
            <a:extLst>
              <a:ext uri="{FF2B5EF4-FFF2-40B4-BE49-F238E27FC236}">
                <a16:creationId xmlns:a16="http://schemas.microsoft.com/office/drawing/2014/main" id="{6927A739-B68E-4A68-84DF-D0BBE735E2AF}"/>
              </a:ext>
            </a:extLst>
          </p:cNvPr>
          <p:cNvSpPr>
            <a:spLocks noGrp="1"/>
          </p:cNvSpPr>
          <p:nvPr>
            <p:ph type="ftr" sz="quarter" idx="15"/>
          </p:nvPr>
        </p:nvSpPr>
        <p:spPr/>
        <p:txBody>
          <a:bodyPr/>
          <a:lstStyle>
            <a:lvl1pPr>
              <a:defRPr/>
            </a:lvl1pPr>
          </a:lstStyle>
          <a:p>
            <a:pPr>
              <a:defRPr/>
            </a:pPr>
            <a:r>
              <a:rPr lang="en-US"/>
              <a:t>Siddiqa Amin</a:t>
            </a:r>
          </a:p>
        </p:txBody>
      </p:sp>
      <p:sp>
        <p:nvSpPr>
          <p:cNvPr id="11" name="Slide Number Placeholder 5">
            <a:extLst>
              <a:ext uri="{FF2B5EF4-FFF2-40B4-BE49-F238E27FC236}">
                <a16:creationId xmlns:a16="http://schemas.microsoft.com/office/drawing/2014/main" id="{DECA8E34-24D8-4F8D-A655-74BB0D28AB75}"/>
              </a:ext>
            </a:extLst>
          </p:cNvPr>
          <p:cNvSpPr>
            <a:spLocks noGrp="1"/>
          </p:cNvSpPr>
          <p:nvPr>
            <p:ph type="sldNum" sz="quarter" idx="16"/>
          </p:nvPr>
        </p:nvSpPr>
        <p:spPr/>
        <p:txBody>
          <a:bodyPr/>
          <a:lstStyle>
            <a:lvl1pPr>
              <a:defRPr/>
            </a:lvl1pPr>
          </a:lstStyle>
          <a:p>
            <a:pPr>
              <a:defRPr/>
            </a:pPr>
            <a:fld id="{2E64D039-ACBC-425A-B87D-90541057569C}" type="slidenum">
              <a:rPr lang="en-US"/>
              <a:pPr>
                <a:defRPr/>
              </a:pPr>
              <a:t>‹#›</a:t>
            </a:fld>
            <a:endParaRPr lang="en-US"/>
          </a:p>
        </p:txBody>
      </p:sp>
    </p:spTree>
    <p:extLst>
      <p:ext uri="{BB962C8B-B14F-4D97-AF65-F5344CB8AC3E}">
        <p14:creationId xmlns:p14="http://schemas.microsoft.com/office/powerpoint/2010/main" val="236032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5A21AA-BD64-457E-A625-AC5121EA87B0}"/>
              </a:ext>
            </a:extLst>
          </p:cNvPr>
          <p:cNvSpPr>
            <a:spLocks noGrp="1"/>
          </p:cNvSpPr>
          <p:nvPr>
            <p:ph type="dt" sz="half" idx="10"/>
          </p:nvPr>
        </p:nvSpPr>
        <p:spPr/>
        <p:txBody>
          <a:bodyPr/>
          <a:lstStyle>
            <a:lvl1pPr>
              <a:defRPr/>
            </a:lvl1pPr>
          </a:lstStyle>
          <a:p>
            <a:pPr>
              <a:defRPr/>
            </a:pPr>
            <a:fld id="{86433546-1627-4C1B-92A9-EE087232F1D7}" type="datetime1">
              <a:rPr lang="en-US"/>
              <a:pPr>
                <a:defRPr/>
              </a:pPr>
              <a:t>4/29/2020</a:t>
            </a:fld>
            <a:endParaRPr lang="en-US"/>
          </a:p>
        </p:txBody>
      </p:sp>
      <p:sp>
        <p:nvSpPr>
          <p:cNvPr id="5" name="Footer Placeholder 4">
            <a:extLst>
              <a:ext uri="{FF2B5EF4-FFF2-40B4-BE49-F238E27FC236}">
                <a16:creationId xmlns:a16="http://schemas.microsoft.com/office/drawing/2014/main" id="{E205430B-C080-4DB5-BAA3-9C909B1D31EB}"/>
              </a:ext>
            </a:extLst>
          </p:cNvPr>
          <p:cNvSpPr>
            <a:spLocks noGrp="1"/>
          </p:cNvSpPr>
          <p:nvPr>
            <p:ph type="ftr" sz="quarter" idx="11"/>
          </p:nvPr>
        </p:nvSpPr>
        <p:spPr/>
        <p:txBody>
          <a:bodyPr/>
          <a:lstStyle>
            <a:lvl1pPr>
              <a:defRPr/>
            </a:lvl1pPr>
          </a:lstStyle>
          <a:p>
            <a:pPr>
              <a:defRPr/>
            </a:pPr>
            <a:r>
              <a:rPr lang="en-US"/>
              <a:t>Siddiqa Amin</a:t>
            </a:r>
          </a:p>
        </p:txBody>
      </p:sp>
      <p:sp>
        <p:nvSpPr>
          <p:cNvPr id="6" name="Slide Number Placeholder 5">
            <a:extLst>
              <a:ext uri="{FF2B5EF4-FFF2-40B4-BE49-F238E27FC236}">
                <a16:creationId xmlns:a16="http://schemas.microsoft.com/office/drawing/2014/main" id="{A534496F-3EDA-4477-82E1-E2CB9C371167}"/>
              </a:ext>
            </a:extLst>
          </p:cNvPr>
          <p:cNvSpPr>
            <a:spLocks noGrp="1"/>
          </p:cNvSpPr>
          <p:nvPr>
            <p:ph type="sldNum" sz="quarter" idx="12"/>
          </p:nvPr>
        </p:nvSpPr>
        <p:spPr/>
        <p:txBody>
          <a:bodyPr/>
          <a:lstStyle>
            <a:lvl1pPr>
              <a:defRPr/>
            </a:lvl1pPr>
          </a:lstStyle>
          <a:p>
            <a:pPr>
              <a:defRPr/>
            </a:pPr>
            <a:fld id="{ACC00FC7-D7DD-47ED-A27B-C34BF5C25CCF}" type="slidenum">
              <a:rPr lang="en-US"/>
              <a:pPr>
                <a:defRPr/>
              </a:pPr>
              <a:t>‹#›</a:t>
            </a:fld>
            <a:endParaRPr lang="en-US"/>
          </a:p>
        </p:txBody>
      </p:sp>
    </p:spTree>
    <p:extLst>
      <p:ext uri="{BB962C8B-B14F-4D97-AF65-F5344CB8AC3E}">
        <p14:creationId xmlns:p14="http://schemas.microsoft.com/office/powerpoint/2010/main" val="350908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4B083E94-3F59-4429-B64E-747FE6FFA893}"/>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8000"/>
              <a:t>“</a:t>
            </a:r>
          </a:p>
        </p:txBody>
      </p:sp>
      <p:sp>
        <p:nvSpPr>
          <p:cNvPr id="6" name="TextBox 12">
            <a:extLst>
              <a:ext uri="{FF2B5EF4-FFF2-40B4-BE49-F238E27FC236}">
                <a16:creationId xmlns:a16="http://schemas.microsoft.com/office/drawing/2014/main" id="{5EB988AB-AF9E-47E7-B599-0E54D19AE65A}"/>
              </a:ext>
            </a:extLst>
          </p:cNvPr>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r>
              <a:rPr lang="en-US" altLang="en-US" sz="8000"/>
              <a:t>”</a:t>
            </a:r>
          </a:p>
        </p:txBody>
      </p:sp>
      <p:cxnSp>
        <p:nvCxnSpPr>
          <p:cNvPr id="7" name="Straight Connector 6">
            <a:extLst>
              <a:ext uri="{FF2B5EF4-FFF2-40B4-BE49-F238E27FC236}">
                <a16:creationId xmlns:a16="http://schemas.microsoft.com/office/drawing/2014/main" id="{2166A71B-89A9-498F-B64D-E673B7F7513C}"/>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52DE4135-7A47-43AC-B0ED-7E619D636D02}"/>
              </a:ext>
            </a:extLst>
          </p:cNvPr>
          <p:cNvSpPr>
            <a:spLocks noGrp="1"/>
          </p:cNvSpPr>
          <p:nvPr>
            <p:ph type="dt" sz="half" idx="14"/>
          </p:nvPr>
        </p:nvSpPr>
        <p:spPr/>
        <p:txBody>
          <a:bodyPr/>
          <a:lstStyle>
            <a:lvl1pPr>
              <a:defRPr/>
            </a:lvl1pPr>
          </a:lstStyle>
          <a:p>
            <a:pPr>
              <a:defRPr/>
            </a:pPr>
            <a:fld id="{7F1B3514-4173-47CF-8D6C-043F383E33D3}" type="datetime1">
              <a:rPr lang="en-US"/>
              <a:pPr>
                <a:defRPr/>
              </a:pPr>
              <a:t>4/29/2020</a:t>
            </a:fld>
            <a:endParaRPr lang="en-US"/>
          </a:p>
        </p:txBody>
      </p:sp>
      <p:sp>
        <p:nvSpPr>
          <p:cNvPr id="9" name="Footer Placeholder 4">
            <a:extLst>
              <a:ext uri="{FF2B5EF4-FFF2-40B4-BE49-F238E27FC236}">
                <a16:creationId xmlns:a16="http://schemas.microsoft.com/office/drawing/2014/main" id="{24072D55-7FE3-444C-B0B5-CF245B3C5AF9}"/>
              </a:ext>
            </a:extLst>
          </p:cNvPr>
          <p:cNvSpPr>
            <a:spLocks noGrp="1"/>
          </p:cNvSpPr>
          <p:nvPr>
            <p:ph type="ftr" sz="quarter" idx="15"/>
          </p:nvPr>
        </p:nvSpPr>
        <p:spPr/>
        <p:txBody>
          <a:bodyPr/>
          <a:lstStyle>
            <a:lvl1pPr>
              <a:defRPr/>
            </a:lvl1pPr>
          </a:lstStyle>
          <a:p>
            <a:pPr>
              <a:defRPr/>
            </a:pPr>
            <a:r>
              <a:rPr lang="en-US"/>
              <a:t>Siddiqa Amin</a:t>
            </a:r>
          </a:p>
        </p:txBody>
      </p:sp>
      <p:sp>
        <p:nvSpPr>
          <p:cNvPr id="10" name="Slide Number Placeholder 5">
            <a:extLst>
              <a:ext uri="{FF2B5EF4-FFF2-40B4-BE49-F238E27FC236}">
                <a16:creationId xmlns:a16="http://schemas.microsoft.com/office/drawing/2014/main" id="{F96D20AF-38B4-4FB4-BD07-670D09E81E35}"/>
              </a:ext>
            </a:extLst>
          </p:cNvPr>
          <p:cNvSpPr>
            <a:spLocks noGrp="1"/>
          </p:cNvSpPr>
          <p:nvPr>
            <p:ph type="sldNum" sz="quarter" idx="16"/>
          </p:nvPr>
        </p:nvSpPr>
        <p:spPr/>
        <p:txBody>
          <a:bodyPr/>
          <a:lstStyle>
            <a:lvl1pPr>
              <a:defRPr/>
            </a:lvl1pPr>
          </a:lstStyle>
          <a:p>
            <a:pPr>
              <a:defRPr/>
            </a:pPr>
            <a:fld id="{63A96D15-D12C-4D41-AEA5-A9B5AF53E123}" type="slidenum">
              <a:rPr lang="en-US"/>
              <a:pPr>
                <a:defRPr/>
              </a:pPr>
              <a:t>‹#›</a:t>
            </a:fld>
            <a:endParaRPr lang="en-US"/>
          </a:p>
        </p:txBody>
      </p:sp>
    </p:spTree>
    <p:extLst>
      <p:ext uri="{BB962C8B-B14F-4D97-AF65-F5344CB8AC3E}">
        <p14:creationId xmlns:p14="http://schemas.microsoft.com/office/powerpoint/2010/main" val="419119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3F76E9B-4D77-4E5C-9654-81AE1CD178C0}"/>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4C84BBB-9073-4CA0-8871-5DE74271A6F0}"/>
              </a:ext>
            </a:extLst>
          </p:cNvPr>
          <p:cNvSpPr>
            <a:spLocks noGrp="1"/>
          </p:cNvSpPr>
          <p:nvPr>
            <p:ph type="dt" sz="half" idx="14"/>
          </p:nvPr>
        </p:nvSpPr>
        <p:spPr/>
        <p:txBody>
          <a:bodyPr/>
          <a:lstStyle>
            <a:lvl1pPr>
              <a:defRPr/>
            </a:lvl1pPr>
          </a:lstStyle>
          <a:p>
            <a:pPr>
              <a:defRPr/>
            </a:pPr>
            <a:fld id="{6710B5E8-4B5C-463C-9CCD-9287C7828F21}" type="datetime1">
              <a:rPr lang="en-US"/>
              <a:pPr>
                <a:defRPr/>
              </a:pPr>
              <a:t>4/29/2020</a:t>
            </a:fld>
            <a:endParaRPr lang="en-US"/>
          </a:p>
        </p:txBody>
      </p:sp>
      <p:sp>
        <p:nvSpPr>
          <p:cNvPr id="7" name="Footer Placeholder 4">
            <a:extLst>
              <a:ext uri="{FF2B5EF4-FFF2-40B4-BE49-F238E27FC236}">
                <a16:creationId xmlns:a16="http://schemas.microsoft.com/office/drawing/2014/main" id="{A1A9155F-37A0-4FCC-8B40-F6F3E0669C69}"/>
              </a:ext>
            </a:extLst>
          </p:cNvPr>
          <p:cNvSpPr>
            <a:spLocks noGrp="1"/>
          </p:cNvSpPr>
          <p:nvPr>
            <p:ph type="ftr" sz="quarter" idx="15"/>
          </p:nvPr>
        </p:nvSpPr>
        <p:spPr/>
        <p:txBody>
          <a:bodyPr/>
          <a:lstStyle>
            <a:lvl1pPr>
              <a:defRPr/>
            </a:lvl1pPr>
          </a:lstStyle>
          <a:p>
            <a:pPr>
              <a:defRPr/>
            </a:pPr>
            <a:r>
              <a:rPr lang="en-US"/>
              <a:t>Siddiqa Amin</a:t>
            </a:r>
          </a:p>
        </p:txBody>
      </p:sp>
      <p:sp>
        <p:nvSpPr>
          <p:cNvPr id="8" name="Slide Number Placeholder 5">
            <a:extLst>
              <a:ext uri="{FF2B5EF4-FFF2-40B4-BE49-F238E27FC236}">
                <a16:creationId xmlns:a16="http://schemas.microsoft.com/office/drawing/2014/main" id="{B018D16E-618D-457B-80D5-77634DA8E79C}"/>
              </a:ext>
            </a:extLst>
          </p:cNvPr>
          <p:cNvSpPr>
            <a:spLocks noGrp="1"/>
          </p:cNvSpPr>
          <p:nvPr>
            <p:ph type="sldNum" sz="quarter" idx="16"/>
          </p:nvPr>
        </p:nvSpPr>
        <p:spPr/>
        <p:txBody>
          <a:bodyPr/>
          <a:lstStyle>
            <a:lvl1pPr>
              <a:defRPr/>
            </a:lvl1pPr>
          </a:lstStyle>
          <a:p>
            <a:pPr>
              <a:defRPr/>
            </a:pPr>
            <a:fld id="{FAA5273A-9BC1-4381-84BE-C3396E2E0AE5}" type="slidenum">
              <a:rPr lang="en-US"/>
              <a:pPr>
                <a:defRPr/>
              </a:pPr>
              <a:t>‹#›</a:t>
            </a:fld>
            <a:endParaRPr lang="en-US"/>
          </a:p>
        </p:txBody>
      </p:sp>
    </p:spTree>
    <p:extLst>
      <p:ext uri="{BB962C8B-B14F-4D97-AF65-F5344CB8AC3E}">
        <p14:creationId xmlns:p14="http://schemas.microsoft.com/office/powerpoint/2010/main" val="366463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5DA9135-2D6F-4CBF-8EB7-F844ED725CDD}"/>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FD14964-F36E-4F21-AB49-2E8DE0439E03}"/>
              </a:ext>
            </a:extLst>
          </p:cNvPr>
          <p:cNvSpPr>
            <a:spLocks noGrp="1"/>
          </p:cNvSpPr>
          <p:nvPr>
            <p:ph type="dt" sz="half" idx="10"/>
          </p:nvPr>
        </p:nvSpPr>
        <p:spPr/>
        <p:txBody>
          <a:bodyPr/>
          <a:lstStyle>
            <a:lvl1pPr>
              <a:defRPr/>
            </a:lvl1pPr>
          </a:lstStyle>
          <a:p>
            <a:pPr>
              <a:defRPr/>
            </a:pPr>
            <a:fld id="{BE4B3E31-FA47-45E2-9C95-3C9AAFB4DAF9}" type="datetime1">
              <a:rPr lang="en-US"/>
              <a:pPr>
                <a:defRPr/>
              </a:pPr>
              <a:t>4/29/2020</a:t>
            </a:fld>
            <a:endParaRPr lang="en-US"/>
          </a:p>
        </p:txBody>
      </p:sp>
      <p:sp>
        <p:nvSpPr>
          <p:cNvPr id="6" name="Footer Placeholder 4">
            <a:extLst>
              <a:ext uri="{FF2B5EF4-FFF2-40B4-BE49-F238E27FC236}">
                <a16:creationId xmlns:a16="http://schemas.microsoft.com/office/drawing/2014/main" id="{CD54034A-8724-4B9F-85B6-A5717E1605A1}"/>
              </a:ext>
            </a:extLst>
          </p:cNvPr>
          <p:cNvSpPr>
            <a:spLocks noGrp="1"/>
          </p:cNvSpPr>
          <p:nvPr>
            <p:ph type="ftr" sz="quarter" idx="11"/>
          </p:nvPr>
        </p:nvSpPr>
        <p:spPr/>
        <p:txBody>
          <a:bodyPr/>
          <a:lstStyle>
            <a:lvl1pPr>
              <a:defRPr/>
            </a:lvl1pPr>
          </a:lstStyle>
          <a:p>
            <a:pPr>
              <a:defRPr/>
            </a:pPr>
            <a:r>
              <a:rPr lang="en-US"/>
              <a:t>Siddiqa Amin</a:t>
            </a:r>
          </a:p>
        </p:txBody>
      </p:sp>
      <p:sp>
        <p:nvSpPr>
          <p:cNvPr id="7" name="Slide Number Placeholder 5">
            <a:extLst>
              <a:ext uri="{FF2B5EF4-FFF2-40B4-BE49-F238E27FC236}">
                <a16:creationId xmlns:a16="http://schemas.microsoft.com/office/drawing/2014/main" id="{AA43944F-666E-4D60-B436-4AF1C26FB9F5}"/>
              </a:ext>
            </a:extLst>
          </p:cNvPr>
          <p:cNvSpPr>
            <a:spLocks noGrp="1"/>
          </p:cNvSpPr>
          <p:nvPr>
            <p:ph type="sldNum" sz="quarter" idx="12"/>
          </p:nvPr>
        </p:nvSpPr>
        <p:spPr/>
        <p:txBody>
          <a:bodyPr/>
          <a:lstStyle>
            <a:lvl1pPr>
              <a:defRPr/>
            </a:lvl1pPr>
          </a:lstStyle>
          <a:p>
            <a:pPr>
              <a:defRPr/>
            </a:pPr>
            <a:fld id="{40A6DFE7-6015-4087-A8F2-6CAF8A579D0B}" type="slidenum">
              <a:rPr lang="en-US"/>
              <a:pPr>
                <a:defRPr/>
              </a:pPr>
              <a:t>‹#›</a:t>
            </a:fld>
            <a:endParaRPr lang="en-US"/>
          </a:p>
        </p:txBody>
      </p:sp>
    </p:spTree>
    <p:extLst>
      <p:ext uri="{BB962C8B-B14F-4D97-AF65-F5344CB8AC3E}">
        <p14:creationId xmlns:p14="http://schemas.microsoft.com/office/powerpoint/2010/main" val="2695050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44C192-52DA-4F3B-A0F9-4797BB4ECC9B}"/>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031575-CF72-4E92-9207-A69864FB945D}"/>
              </a:ext>
            </a:extLst>
          </p:cNvPr>
          <p:cNvSpPr>
            <a:spLocks noGrp="1"/>
          </p:cNvSpPr>
          <p:nvPr>
            <p:ph type="dt" sz="half" idx="10"/>
          </p:nvPr>
        </p:nvSpPr>
        <p:spPr/>
        <p:txBody>
          <a:bodyPr/>
          <a:lstStyle>
            <a:lvl1pPr>
              <a:defRPr/>
            </a:lvl1pPr>
          </a:lstStyle>
          <a:p>
            <a:pPr>
              <a:defRPr/>
            </a:pPr>
            <a:fld id="{C74C3174-9F8B-418C-A991-53A21D8E49C7}" type="datetime1">
              <a:rPr lang="en-US"/>
              <a:pPr>
                <a:defRPr/>
              </a:pPr>
              <a:t>4/29/2020</a:t>
            </a:fld>
            <a:endParaRPr lang="en-US"/>
          </a:p>
        </p:txBody>
      </p:sp>
      <p:sp>
        <p:nvSpPr>
          <p:cNvPr id="6" name="Footer Placeholder 4">
            <a:extLst>
              <a:ext uri="{FF2B5EF4-FFF2-40B4-BE49-F238E27FC236}">
                <a16:creationId xmlns:a16="http://schemas.microsoft.com/office/drawing/2014/main" id="{F7726121-3B25-48DB-9D4B-C920C83EA3F7}"/>
              </a:ext>
            </a:extLst>
          </p:cNvPr>
          <p:cNvSpPr>
            <a:spLocks noGrp="1"/>
          </p:cNvSpPr>
          <p:nvPr>
            <p:ph type="ftr" sz="quarter" idx="11"/>
          </p:nvPr>
        </p:nvSpPr>
        <p:spPr/>
        <p:txBody>
          <a:bodyPr/>
          <a:lstStyle>
            <a:lvl1pPr>
              <a:defRPr/>
            </a:lvl1pPr>
          </a:lstStyle>
          <a:p>
            <a:pPr>
              <a:defRPr/>
            </a:pPr>
            <a:r>
              <a:rPr lang="en-US"/>
              <a:t>Siddiqa Amin</a:t>
            </a:r>
          </a:p>
        </p:txBody>
      </p:sp>
      <p:sp>
        <p:nvSpPr>
          <p:cNvPr id="7" name="Slide Number Placeholder 5">
            <a:extLst>
              <a:ext uri="{FF2B5EF4-FFF2-40B4-BE49-F238E27FC236}">
                <a16:creationId xmlns:a16="http://schemas.microsoft.com/office/drawing/2014/main" id="{E0C436E4-3C93-49D3-BB04-FEAC8DA715D8}"/>
              </a:ext>
            </a:extLst>
          </p:cNvPr>
          <p:cNvSpPr>
            <a:spLocks noGrp="1"/>
          </p:cNvSpPr>
          <p:nvPr>
            <p:ph type="sldNum" sz="quarter" idx="12"/>
          </p:nvPr>
        </p:nvSpPr>
        <p:spPr/>
        <p:txBody>
          <a:bodyPr/>
          <a:lstStyle>
            <a:lvl1pPr>
              <a:defRPr/>
            </a:lvl1pPr>
          </a:lstStyle>
          <a:p>
            <a:pPr>
              <a:defRPr/>
            </a:pPr>
            <a:fld id="{A05227E0-E064-4BA6-B661-FBD7B04F893C}" type="slidenum">
              <a:rPr lang="en-US"/>
              <a:pPr>
                <a:defRPr/>
              </a:pPr>
              <a:t>‹#›</a:t>
            </a:fld>
            <a:endParaRPr lang="en-US"/>
          </a:p>
        </p:txBody>
      </p:sp>
    </p:spTree>
    <p:extLst>
      <p:ext uri="{BB962C8B-B14F-4D97-AF65-F5344CB8AC3E}">
        <p14:creationId xmlns:p14="http://schemas.microsoft.com/office/powerpoint/2010/main" val="379230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5FFDAE-F062-4196-B797-F109F6DD411C}"/>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28CC738-33A5-42D0-A7C3-960425BCF511}"/>
              </a:ext>
            </a:extLst>
          </p:cNvPr>
          <p:cNvSpPr>
            <a:spLocks noGrp="1"/>
          </p:cNvSpPr>
          <p:nvPr>
            <p:ph type="dt" sz="half" idx="10"/>
          </p:nvPr>
        </p:nvSpPr>
        <p:spPr/>
        <p:txBody>
          <a:bodyPr/>
          <a:lstStyle>
            <a:lvl1pPr>
              <a:defRPr/>
            </a:lvl1pPr>
          </a:lstStyle>
          <a:p>
            <a:pPr>
              <a:defRPr/>
            </a:pPr>
            <a:fld id="{609BA6A7-BB55-40E7-9218-F145635CB46F}" type="datetime1">
              <a:rPr lang="en-US"/>
              <a:pPr>
                <a:defRPr/>
              </a:pPr>
              <a:t>4/29/2020</a:t>
            </a:fld>
            <a:endParaRPr lang="en-US"/>
          </a:p>
        </p:txBody>
      </p:sp>
      <p:sp>
        <p:nvSpPr>
          <p:cNvPr id="6" name="Footer Placeholder 4">
            <a:extLst>
              <a:ext uri="{FF2B5EF4-FFF2-40B4-BE49-F238E27FC236}">
                <a16:creationId xmlns:a16="http://schemas.microsoft.com/office/drawing/2014/main" id="{F0708AF3-F255-49E0-A8F6-7FE6008DF86F}"/>
              </a:ext>
            </a:extLst>
          </p:cNvPr>
          <p:cNvSpPr>
            <a:spLocks noGrp="1"/>
          </p:cNvSpPr>
          <p:nvPr>
            <p:ph type="ftr" sz="quarter" idx="11"/>
          </p:nvPr>
        </p:nvSpPr>
        <p:spPr/>
        <p:txBody>
          <a:bodyPr/>
          <a:lstStyle>
            <a:lvl1pPr>
              <a:defRPr/>
            </a:lvl1pPr>
          </a:lstStyle>
          <a:p>
            <a:pPr>
              <a:defRPr/>
            </a:pPr>
            <a:r>
              <a:rPr lang="en-US"/>
              <a:t>Siddiqa Amin</a:t>
            </a:r>
          </a:p>
        </p:txBody>
      </p:sp>
      <p:sp>
        <p:nvSpPr>
          <p:cNvPr id="7" name="Slide Number Placeholder 5">
            <a:extLst>
              <a:ext uri="{FF2B5EF4-FFF2-40B4-BE49-F238E27FC236}">
                <a16:creationId xmlns:a16="http://schemas.microsoft.com/office/drawing/2014/main" id="{85669E52-422A-46DF-9047-4F510CB25648}"/>
              </a:ext>
            </a:extLst>
          </p:cNvPr>
          <p:cNvSpPr>
            <a:spLocks noGrp="1"/>
          </p:cNvSpPr>
          <p:nvPr>
            <p:ph type="sldNum" sz="quarter" idx="12"/>
          </p:nvPr>
        </p:nvSpPr>
        <p:spPr/>
        <p:txBody>
          <a:bodyPr/>
          <a:lstStyle>
            <a:lvl1pPr>
              <a:defRPr/>
            </a:lvl1pPr>
          </a:lstStyle>
          <a:p>
            <a:pPr>
              <a:defRPr/>
            </a:pPr>
            <a:fld id="{F1E4D59D-C768-4804-82A6-755E1F3EB4CD}" type="slidenum">
              <a:rPr lang="en-US"/>
              <a:pPr>
                <a:defRPr/>
              </a:pPr>
              <a:t>‹#›</a:t>
            </a:fld>
            <a:endParaRPr lang="en-US"/>
          </a:p>
        </p:txBody>
      </p:sp>
    </p:spTree>
    <p:extLst>
      <p:ext uri="{BB962C8B-B14F-4D97-AF65-F5344CB8AC3E}">
        <p14:creationId xmlns:p14="http://schemas.microsoft.com/office/powerpoint/2010/main" val="171300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288412D-48F8-422E-A810-BB13F1474ADB}"/>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F86D63B-B602-4235-A766-348ABF51A9CF}"/>
              </a:ext>
            </a:extLst>
          </p:cNvPr>
          <p:cNvSpPr>
            <a:spLocks noGrp="1"/>
          </p:cNvSpPr>
          <p:nvPr>
            <p:ph type="dt" sz="half" idx="10"/>
          </p:nvPr>
        </p:nvSpPr>
        <p:spPr/>
        <p:txBody>
          <a:bodyPr/>
          <a:lstStyle>
            <a:lvl1pPr>
              <a:defRPr/>
            </a:lvl1pPr>
          </a:lstStyle>
          <a:p>
            <a:pPr>
              <a:defRPr/>
            </a:pPr>
            <a:fld id="{676E7727-FCC9-42CE-99E6-5E9DE07B5661}" type="datetime1">
              <a:rPr lang="en-US"/>
              <a:pPr>
                <a:defRPr/>
              </a:pPr>
              <a:t>4/29/2020</a:t>
            </a:fld>
            <a:endParaRPr lang="en-US"/>
          </a:p>
        </p:txBody>
      </p:sp>
      <p:sp>
        <p:nvSpPr>
          <p:cNvPr id="6" name="Footer Placeholder 4">
            <a:extLst>
              <a:ext uri="{FF2B5EF4-FFF2-40B4-BE49-F238E27FC236}">
                <a16:creationId xmlns:a16="http://schemas.microsoft.com/office/drawing/2014/main" id="{5CDD9803-C021-4AA3-8898-C1CD1F2EA90A}"/>
              </a:ext>
            </a:extLst>
          </p:cNvPr>
          <p:cNvSpPr>
            <a:spLocks noGrp="1"/>
          </p:cNvSpPr>
          <p:nvPr>
            <p:ph type="ftr" sz="quarter" idx="11"/>
          </p:nvPr>
        </p:nvSpPr>
        <p:spPr/>
        <p:txBody>
          <a:bodyPr/>
          <a:lstStyle>
            <a:lvl1pPr>
              <a:defRPr/>
            </a:lvl1pPr>
          </a:lstStyle>
          <a:p>
            <a:pPr>
              <a:defRPr/>
            </a:pPr>
            <a:r>
              <a:rPr lang="en-US"/>
              <a:t>Siddiqa Amin</a:t>
            </a:r>
          </a:p>
        </p:txBody>
      </p:sp>
      <p:sp>
        <p:nvSpPr>
          <p:cNvPr id="7" name="Slide Number Placeholder 5">
            <a:extLst>
              <a:ext uri="{FF2B5EF4-FFF2-40B4-BE49-F238E27FC236}">
                <a16:creationId xmlns:a16="http://schemas.microsoft.com/office/drawing/2014/main" id="{A77EAC7C-4134-4366-801B-93F9C9269DAE}"/>
              </a:ext>
            </a:extLst>
          </p:cNvPr>
          <p:cNvSpPr>
            <a:spLocks noGrp="1"/>
          </p:cNvSpPr>
          <p:nvPr>
            <p:ph type="sldNum" sz="quarter" idx="12"/>
          </p:nvPr>
        </p:nvSpPr>
        <p:spPr/>
        <p:txBody>
          <a:bodyPr/>
          <a:lstStyle>
            <a:lvl1pPr>
              <a:defRPr/>
            </a:lvl1pPr>
          </a:lstStyle>
          <a:p>
            <a:pPr>
              <a:defRPr/>
            </a:pPr>
            <a:fld id="{C5CD6A9C-06A3-447E-B3E2-71CC973AECA7}" type="slidenum">
              <a:rPr lang="en-US"/>
              <a:pPr>
                <a:defRPr/>
              </a:pPr>
              <a:t>‹#›</a:t>
            </a:fld>
            <a:endParaRPr lang="en-US"/>
          </a:p>
        </p:txBody>
      </p:sp>
    </p:spTree>
    <p:extLst>
      <p:ext uri="{BB962C8B-B14F-4D97-AF65-F5344CB8AC3E}">
        <p14:creationId xmlns:p14="http://schemas.microsoft.com/office/powerpoint/2010/main" val="57247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7F3114A-F062-4077-ACD3-0E6EEED64DF0}"/>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78AF021-76D9-4B8F-91A5-B4AFCD5C2A28}"/>
              </a:ext>
            </a:extLst>
          </p:cNvPr>
          <p:cNvSpPr>
            <a:spLocks noGrp="1"/>
          </p:cNvSpPr>
          <p:nvPr>
            <p:ph type="dt" sz="half" idx="10"/>
          </p:nvPr>
        </p:nvSpPr>
        <p:spPr/>
        <p:txBody>
          <a:bodyPr/>
          <a:lstStyle>
            <a:lvl1pPr>
              <a:defRPr/>
            </a:lvl1pPr>
          </a:lstStyle>
          <a:p>
            <a:pPr>
              <a:defRPr/>
            </a:pPr>
            <a:fld id="{37D01C12-9666-4A6C-9C4A-92F4377EDC8E}" type="datetime1">
              <a:rPr lang="en-US"/>
              <a:pPr>
                <a:defRPr/>
              </a:pPr>
              <a:t>4/29/2020</a:t>
            </a:fld>
            <a:endParaRPr lang="en-US"/>
          </a:p>
        </p:txBody>
      </p:sp>
      <p:sp>
        <p:nvSpPr>
          <p:cNvPr id="7" name="Footer Placeholder 5">
            <a:extLst>
              <a:ext uri="{FF2B5EF4-FFF2-40B4-BE49-F238E27FC236}">
                <a16:creationId xmlns:a16="http://schemas.microsoft.com/office/drawing/2014/main" id="{38AD7E96-4B4E-4DDA-9FB2-2D57BDEA172C}"/>
              </a:ext>
            </a:extLst>
          </p:cNvPr>
          <p:cNvSpPr>
            <a:spLocks noGrp="1"/>
          </p:cNvSpPr>
          <p:nvPr>
            <p:ph type="ftr" sz="quarter" idx="11"/>
          </p:nvPr>
        </p:nvSpPr>
        <p:spPr/>
        <p:txBody>
          <a:bodyPr/>
          <a:lstStyle>
            <a:lvl1pPr>
              <a:defRPr/>
            </a:lvl1pPr>
          </a:lstStyle>
          <a:p>
            <a:pPr>
              <a:defRPr/>
            </a:pPr>
            <a:r>
              <a:rPr lang="en-US"/>
              <a:t>Siddiqa Amin</a:t>
            </a:r>
          </a:p>
        </p:txBody>
      </p:sp>
      <p:sp>
        <p:nvSpPr>
          <p:cNvPr id="8" name="Slide Number Placeholder 6">
            <a:extLst>
              <a:ext uri="{FF2B5EF4-FFF2-40B4-BE49-F238E27FC236}">
                <a16:creationId xmlns:a16="http://schemas.microsoft.com/office/drawing/2014/main" id="{99182D9C-937D-4A5D-A539-BD2860C12AA6}"/>
              </a:ext>
            </a:extLst>
          </p:cNvPr>
          <p:cNvSpPr>
            <a:spLocks noGrp="1"/>
          </p:cNvSpPr>
          <p:nvPr>
            <p:ph type="sldNum" sz="quarter" idx="12"/>
          </p:nvPr>
        </p:nvSpPr>
        <p:spPr/>
        <p:txBody>
          <a:bodyPr/>
          <a:lstStyle>
            <a:lvl1pPr>
              <a:defRPr/>
            </a:lvl1pPr>
          </a:lstStyle>
          <a:p>
            <a:pPr>
              <a:defRPr/>
            </a:pPr>
            <a:fld id="{7AD11B6E-B5D3-47F7-A105-71804A570D36}" type="slidenum">
              <a:rPr lang="en-US"/>
              <a:pPr>
                <a:defRPr/>
              </a:pPr>
              <a:t>‹#›</a:t>
            </a:fld>
            <a:endParaRPr lang="en-US"/>
          </a:p>
        </p:txBody>
      </p:sp>
    </p:spTree>
    <p:extLst>
      <p:ext uri="{BB962C8B-B14F-4D97-AF65-F5344CB8AC3E}">
        <p14:creationId xmlns:p14="http://schemas.microsoft.com/office/powerpoint/2010/main" val="194641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2CCDA2B-26BB-422D-B8E2-1B6A36340AED}"/>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3AA0D03-0714-49FB-A7C9-07BC9F04CC2B}"/>
              </a:ext>
            </a:extLst>
          </p:cNvPr>
          <p:cNvSpPr>
            <a:spLocks noGrp="1"/>
          </p:cNvSpPr>
          <p:nvPr>
            <p:ph type="dt" sz="half" idx="10"/>
          </p:nvPr>
        </p:nvSpPr>
        <p:spPr/>
        <p:txBody>
          <a:bodyPr/>
          <a:lstStyle>
            <a:lvl1pPr>
              <a:defRPr/>
            </a:lvl1pPr>
          </a:lstStyle>
          <a:p>
            <a:pPr>
              <a:defRPr/>
            </a:pPr>
            <a:fld id="{1572C7C9-44BF-4518-9F43-DBB24B887C73}" type="datetime1">
              <a:rPr lang="en-US"/>
              <a:pPr>
                <a:defRPr/>
              </a:pPr>
              <a:t>4/29/2020</a:t>
            </a:fld>
            <a:endParaRPr lang="en-US"/>
          </a:p>
        </p:txBody>
      </p:sp>
      <p:sp>
        <p:nvSpPr>
          <p:cNvPr id="9" name="Footer Placeholder 7">
            <a:extLst>
              <a:ext uri="{FF2B5EF4-FFF2-40B4-BE49-F238E27FC236}">
                <a16:creationId xmlns:a16="http://schemas.microsoft.com/office/drawing/2014/main" id="{9F90BD27-595B-4869-AA84-1A8DB6916112}"/>
              </a:ext>
            </a:extLst>
          </p:cNvPr>
          <p:cNvSpPr>
            <a:spLocks noGrp="1"/>
          </p:cNvSpPr>
          <p:nvPr>
            <p:ph type="ftr" sz="quarter" idx="11"/>
          </p:nvPr>
        </p:nvSpPr>
        <p:spPr/>
        <p:txBody>
          <a:bodyPr/>
          <a:lstStyle>
            <a:lvl1pPr>
              <a:defRPr/>
            </a:lvl1pPr>
          </a:lstStyle>
          <a:p>
            <a:pPr>
              <a:defRPr/>
            </a:pPr>
            <a:r>
              <a:rPr lang="en-US"/>
              <a:t>Siddiqa Amin</a:t>
            </a:r>
          </a:p>
        </p:txBody>
      </p:sp>
      <p:sp>
        <p:nvSpPr>
          <p:cNvPr id="10" name="Slide Number Placeholder 8">
            <a:extLst>
              <a:ext uri="{FF2B5EF4-FFF2-40B4-BE49-F238E27FC236}">
                <a16:creationId xmlns:a16="http://schemas.microsoft.com/office/drawing/2014/main" id="{9F3BE3D9-0688-4CB6-AA67-534DAA8C1D27}"/>
              </a:ext>
            </a:extLst>
          </p:cNvPr>
          <p:cNvSpPr>
            <a:spLocks noGrp="1"/>
          </p:cNvSpPr>
          <p:nvPr>
            <p:ph type="sldNum" sz="quarter" idx="12"/>
          </p:nvPr>
        </p:nvSpPr>
        <p:spPr/>
        <p:txBody>
          <a:bodyPr/>
          <a:lstStyle>
            <a:lvl1pPr>
              <a:defRPr/>
            </a:lvl1pPr>
          </a:lstStyle>
          <a:p>
            <a:pPr>
              <a:defRPr/>
            </a:pPr>
            <a:fld id="{247F9A81-B10D-409F-92D8-21C3772AF3F8}" type="slidenum">
              <a:rPr lang="en-US"/>
              <a:pPr>
                <a:defRPr/>
              </a:pPr>
              <a:t>‹#›</a:t>
            </a:fld>
            <a:endParaRPr lang="en-US"/>
          </a:p>
        </p:txBody>
      </p:sp>
    </p:spTree>
    <p:extLst>
      <p:ext uri="{BB962C8B-B14F-4D97-AF65-F5344CB8AC3E}">
        <p14:creationId xmlns:p14="http://schemas.microsoft.com/office/powerpoint/2010/main" val="382549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0883AEB-2A15-4717-9AFC-6630B86DEFFA}"/>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F6397B16-29CE-429F-A353-75D81B124B48}"/>
              </a:ext>
            </a:extLst>
          </p:cNvPr>
          <p:cNvSpPr>
            <a:spLocks noGrp="1"/>
          </p:cNvSpPr>
          <p:nvPr>
            <p:ph type="dt" sz="half" idx="10"/>
          </p:nvPr>
        </p:nvSpPr>
        <p:spPr/>
        <p:txBody>
          <a:bodyPr/>
          <a:lstStyle>
            <a:lvl1pPr>
              <a:defRPr/>
            </a:lvl1pPr>
          </a:lstStyle>
          <a:p>
            <a:pPr>
              <a:defRPr/>
            </a:pPr>
            <a:fld id="{2AD25F1C-1451-4B4D-8393-6C5682D40E1C}" type="datetime1">
              <a:rPr lang="en-US"/>
              <a:pPr>
                <a:defRPr/>
              </a:pPr>
              <a:t>4/29/2020</a:t>
            </a:fld>
            <a:endParaRPr lang="en-US"/>
          </a:p>
        </p:txBody>
      </p:sp>
      <p:sp>
        <p:nvSpPr>
          <p:cNvPr id="5" name="Footer Placeholder 3">
            <a:extLst>
              <a:ext uri="{FF2B5EF4-FFF2-40B4-BE49-F238E27FC236}">
                <a16:creationId xmlns:a16="http://schemas.microsoft.com/office/drawing/2014/main" id="{8B384C24-F5A8-4EC5-954A-5DB3ADC9FBFF}"/>
              </a:ext>
            </a:extLst>
          </p:cNvPr>
          <p:cNvSpPr>
            <a:spLocks noGrp="1"/>
          </p:cNvSpPr>
          <p:nvPr>
            <p:ph type="ftr" sz="quarter" idx="11"/>
          </p:nvPr>
        </p:nvSpPr>
        <p:spPr/>
        <p:txBody>
          <a:bodyPr/>
          <a:lstStyle>
            <a:lvl1pPr>
              <a:defRPr/>
            </a:lvl1pPr>
          </a:lstStyle>
          <a:p>
            <a:pPr>
              <a:defRPr/>
            </a:pPr>
            <a:r>
              <a:rPr lang="en-US"/>
              <a:t>Siddiqa Amin</a:t>
            </a:r>
          </a:p>
        </p:txBody>
      </p:sp>
      <p:sp>
        <p:nvSpPr>
          <p:cNvPr id="6" name="Slide Number Placeholder 4">
            <a:extLst>
              <a:ext uri="{FF2B5EF4-FFF2-40B4-BE49-F238E27FC236}">
                <a16:creationId xmlns:a16="http://schemas.microsoft.com/office/drawing/2014/main" id="{25037155-1D94-4F80-9B7B-53A8C08B7BBD}"/>
              </a:ext>
            </a:extLst>
          </p:cNvPr>
          <p:cNvSpPr>
            <a:spLocks noGrp="1"/>
          </p:cNvSpPr>
          <p:nvPr>
            <p:ph type="sldNum" sz="quarter" idx="12"/>
          </p:nvPr>
        </p:nvSpPr>
        <p:spPr/>
        <p:txBody>
          <a:bodyPr/>
          <a:lstStyle>
            <a:lvl1pPr>
              <a:defRPr/>
            </a:lvl1pPr>
          </a:lstStyle>
          <a:p>
            <a:pPr>
              <a:defRPr/>
            </a:pPr>
            <a:fld id="{D56DEC48-854F-4570-B9BD-99DD0F813906}" type="slidenum">
              <a:rPr lang="en-US"/>
              <a:pPr>
                <a:defRPr/>
              </a:pPr>
              <a:t>‹#›</a:t>
            </a:fld>
            <a:endParaRPr lang="en-US"/>
          </a:p>
        </p:txBody>
      </p:sp>
    </p:spTree>
    <p:extLst>
      <p:ext uri="{BB962C8B-B14F-4D97-AF65-F5344CB8AC3E}">
        <p14:creationId xmlns:p14="http://schemas.microsoft.com/office/powerpoint/2010/main" val="370228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309C84-2FAD-4C1C-B5A1-D504C8CD10EB}"/>
              </a:ext>
            </a:extLst>
          </p:cNvPr>
          <p:cNvSpPr>
            <a:spLocks noGrp="1"/>
          </p:cNvSpPr>
          <p:nvPr>
            <p:ph type="dt" sz="half" idx="10"/>
          </p:nvPr>
        </p:nvSpPr>
        <p:spPr/>
        <p:txBody>
          <a:bodyPr/>
          <a:lstStyle>
            <a:lvl1pPr>
              <a:defRPr/>
            </a:lvl1pPr>
          </a:lstStyle>
          <a:p>
            <a:pPr>
              <a:defRPr/>
            </a:pPr>
            <a:fld id="{D31605D6-5525-4C5A-84ED-6DCAB216BA34}" type="datetime1">
              <a:rPr lang="en-US"/>
              <a:pPr>
                <a:defRPr/>
              </a:pPr>
              <a:t>4/29/2020</a:t>
            </a:fld>
            <a:endParaRPr lang="en-US"/>
          </a:p>
        </p:txBody>
      </p:sp>
      <p:sp>
        <p:nvSpPr>
          <p:cNvPr id="3" name="Footer Placeholder 4">
            <a:extLst>
              <a:ext uri="{FF2B5EF4-FFF2-40B4-BE49-F238E27FC236}">
                <a16:creationId xmlns:a16="http://schemas.microsoft.com/office/drawing/2014/main" id="{5F792C8D-CE19-43F2-BE47-4BD47CF47F91}"/>
              </a:ext>
            </a:extLst>
          </p:cNvPr>
          <p:cNvSpPr>
            <a:spLocks noGrp="1"/>
          </p:cNvSpPr>
          <p:nvPr>
            <p:ph type="ftr" sz="quarter" idx="11"/>
          </p:nvPr>
        </p:nvSpPr>
        <p:spPr/>
        <p:txBody>
          <a:bodyPr/>
          <a:lstStyle>
            <a:lvl1pPr>
              <a:defRPr/>
            </a:lvl1pPr>
          </a:lstStyle>
          <a:p>
            <a:pPr>
              <a:defRPr/>
            </a:pPr>
            <a:r>
              <a:rPr lang="en-US"/>
              <a:t>Siddiqa Amin</a:t>
            </a:r>
          </a:p>
        </p:txBody>
      </p:sp>
      <p:sp>
        <p:nvSpPr>
          <p:cNvPr id="4" name="Slide Number Placeholder 5">
            <a:extLst>
              <a:ext uri="{FF2B5EF4-FFF2-40B4-BE49-F238E27FC236}">
                <a16:creationId xmlns:a16="http://schemas.microsoft.com/office/drawing/2014/main" id="{62843924-0354-47AA-9E83-A2E7FCBF757E}"/>
              </a:ext>
            </a:extLst>
          </p:cNvPr>
          <p:cNvSpPr>
            <a:spLocks noGrp="1"/>
          </p:cNvSpPr>
          <p:nvPr>
            <p:ph type="sldNum" sz="quarter" idx="12"/>
          </p:nvPr>
        </p:nvSpPr>
        <p:spPr/>
        <p:txBody>
          <a:bodyPr/>
          <a:lstStyle>
            <a:lvl1pPr>
              <a:defRPr/>
            </a:lvl1pPr>
          </a:lstStyle>
          <a:p>
            <a:pPr>
              <a:defRPr/>
            </a:pPr>
            <a:fld id="{6EFBF38D-C644-48FF-843D-683949B76F7F}" type="slidenum">
              <a:rPr lang="en-US"/>
              <a:pPr>
                <a:defRPr/>
              </a:pPr>
              <a:t>‹#›</a:t>
            </a:fld>
            <a:endParaRPr lang="en-US"/>
          </a:p>
        </p:txBody>
      </p:sp>
    </p:spTree>
    <p:extLst>
      <p:ext uri="{BB962C8B-B14F-4D97-AF65-F5344CB8AC3E}">
        <p14:creationId xmlns:p14="http://schemas.microsoft.com/office/powerpoint/2010/main" val="79862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404DB1A-C273-4198-9285-BFA62F5F2E20}"/>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36CC31CC-98F6-4E47-927C-589620A90FBA}"/>
              </a:ext>
            </a:extLst>
          </p:cNvPr>
          <p:cNvSpPr>
            <a:spLocks noGrp="1"/>
          </p:cNvSpPr>
          <p:nvPr>
            <p:ph type="dt" sz="half" idx="10"/>
          </p:nvPr>
        </p:nvSpPr>
        <p:spPr/>
        <p:txBody>
          <a:bodyPr/>
          <a:lstStyle>
            <a:lvl1pPr>
              <a:defRPr/>
            </a:lvl1pPr>
          </a:lstStyle>
          <a:p>
            <a:pPr>
              <a:defRPr/>
            </a:pPr>
            <a:fld id="{4FCBAF39-05AA-4D57-B316-B7CB8B6AF828}" type="datetime1">
              <a:rPr lang="en-US"/>
              <a:pPr>
                <a:defRPr/>
              </a:pPr>
              <a:t>4/29/2020</a:t>
            </a:fld>
            <a:endParaRPr lang="en-US"/>
          </a:p>
        </p:txBody>
      </p:sp>
      <p:sp>
        <p:nvSpPr>
          <p:cNvPr id="7" name="Footer Placeholder 5">
            <a:extLst>
              <a:ext uri="{FF2B5EF4-FFF2-40B4-BE49-F238E27FC236}">
                <a16:creationId xmlns:a16="http://schemas.microsoft.com/office/drawing/2014/main" id="{5917FA70-69A9-4286-9542-09F912BE24EF}"/>
              </a:ext>
            </a:extLst>
          </p:cNvPr>
          <p:cNvSpPr>
            <a:spLocks noGrp="1"/>
          </p:cNvSpPr>
          <p:nvPr>
            <p:ph type="ftr" sz="quarter" idx="11"/>
          </p:nvPr>
        </p:nvSpPr>
        <p:spPr/>
        <p:txBody>
          <a:bodyPr/>
          <a:lstStyle>
            <a:lvl1pPr>
              <a:defRPr/>
            </a:lvl1pPr>
          </a:lstStyle>
          <a:p>
            <a:pPr>
              <a:defRPr/>
            </a:pPr>
            <a:r>
              <a:rPr lang="en-US"/>
              <a:t>Siddiqa Amin</a:t>
            </a:r>
          </a:p>
        </p:txBody>
      </p:sp>
      <p:sp>
        <p:nvSpPr>
          <p:cNvPr id="8" name="Slide Number Placeholder 6">
            <a:extLst>
              <a:ext uri="{FF2B5EF4-FFF2-40B4-BE49-F238E27FC236}">
                <a16:creationId xmlns:a16="http://schemas.microsoft.com/office/drawing/2014/main" id="{FBEC2961-405A-40C4-8F82-3E0A0BF6248B}"/>
              </a:ext>
            </a:extLst>
          </p:cNvPr>
          <p:cNvSpPr>
            <a:spLocks noGrp="1"/>
          </p:cNvSpPr>
          <p:nvPr>
            <p:ph type="sldNum" sz="quarter" idx="12"/>
          </p:nvPr>
        </p:nvSpPr>
        <p:spPr/>
        <p:txBody>
          <a:bodyPr/>
          <a:lstStyle>
            <a:lvl1pPr>
              <a:defRPr/>
            </a:lvl1pPr>
          </a:lstStyle>
          <a:p>
            <a:pPr>
              <a:defRPr/>
            </a:pPr>
            <a:fld id="{56EAEFC4-AD8A-49E3-88FF-1C2AC7B007A7}" type="slidenum">
              <a:rPr lang="en-US"/>
              <a:pPr>
                <a:defRPr/>
              </a:pPr>
              <a:t>‹#›</a:t>
            </a:fld>
            <a:endParaRPr lang="en-US"/>
          </a:p>
        </p:txBody>
      </p:sp>
    </p:spTree>
    <p:extLst>
      <p:ext uri="{BB962C8B-B14F-4D97-AF65-F5344CB8AC3E}">
        <p14:creationId xmlns:p14="http://schemas.microsoft.com/office/powerpoint/2010/main" val="428850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C62C07-712A-49D0-954A-9A39D9DB8D6A}"/>
              </a:ext>
            </a:extLst>
          </p:cNvPr>
          <p:cNvSpPr>
            <a:spLocks noGrp="1"/>
          </p:cNvSpPr>
          <p:nvPr>
            <p:ph type="dt" sz="half" idx="10"/>
          </p:nvPr>
        </p:nvSpPr>
        <p:spPr/>
        <p:txBody>
          <a:bodyPr/>
          <a:lstStyle>
            <a:lvl1pPr>
              <a:defRPr/>
            </a:lvl1pPr>
          </a:lstStyle>
          <a:p>
            <a:pPr>
              <a:defRPr/>
            </a:pPr>
            <a:fld id="{AAF0484A-348B-47A4-A32C-2040CCF9EC39}" type="datetime1">
              <a:rPr lang="en-US"/>
              <a:pPr>
                <a:defRPr/>
              </a:pPr>
              <a:t>4/29/2020</a:t>
            </a:fld>
            <a:endParaRPr lang="en-US"/>
          </a:p>
        </p:txBody>
      </p:sp>
      <p:sp>
        <p:nvSpPr>
          <p:cNvPr id="6" name="Footer Placeholder 4">
            <a:extLst>
              <a:ext uri="{FF2B5EF4-FFF2-40B4-BE49-F238E27FC236}">
                <a16:creationId xmlns:a16="http://schemas.microsoft.com/office/drawing/2014/main" id="{DAD4E8AB-7266-42F0-A94A-4208601E70C3}"/>
              </a:ext>
            </a:extLst>
          </p:cNvPr>
          <p:cNvSpPr>
            <a:spLocks noGrp="1"/>
          </p:cNvSpPr>
          <p:nvPr>
            <p:ph type="ftr" sz="quarter" idx="11"/>
          </p:nvPr>
        </p:nvSpPr>
        <p:spPr/>
        <p:txBody>
          <a:bodyPr/>
          <a:lstStyle>
            <a:lvl1pPr>
              <a:defRPr/>
            </a:lvl1pPr>
          </a:lstStyle>
          <a:p>
            <a:pPr>
              <a:defRPr/>
            </a:pPr>
            <a:r>
              <a:rPr lang="en-US"/>
              <a:t>Siddiqa Amin</a:t>
            </a:r>
          </a:p>
        </p:txBody>
      </p:sp>
      <p:sp>
        <p:nvSpPr>
          <p:cNvPr id="7" name="Slide Number Placeholder 5">
            <a:extLst>
              <a:ext uri="{FF2B5EF4-FFF2-40B4-BE49-F238E27FC236}">
                <a16:creationId xmlns:a16="http://schemas.microsoft.com/office/drawing/2014/main" id="{BBC6C6AF-FBD5-446D-A55C-BD5B622D0CA7}"/>
              </a:ext>
            </a:extLst>
          </p:cNvPr>
          <p:cNvSpPr>
            <a:spLocks noGrp="1"/>
          </p:cNvSpPr>
          <p:nvPr>
            <p:ph type="sldNum" sz="quarter" idx="12"/>
          </p:nvPr>
        </p:nvSpPr>
        <p:spPr/>
        <p:txBody>
          <a:bodyPr/>
          <a:lstStyle>
            <a:lvl1pPr>
              <a:defRPr/>
            </a:lvl1pPr>
          </a:lstStyle>
          <a:p>
            <a:pPr>
              <a:defRPr/>
            </a:pPr>
            <a:fld id="{DA5E9484-53DC-4FA1-9C5F-F3CDF2A8C117}" type="slidenum">
              <a:rPr lang="en-US"/>
              <a:pPr>
                <a:defRPr/>
              </a:pPr>
              <a:t>‹#›</a:t>
            </a:fld>
            <a:endParaRPr lang="en-US"/>
          </a:p>
        </p:txBody>
      </p:sp>
    </p:spTree>
    <p:extLst>
      <p:ext uri="{BB962C8B-B14F-4D97-AF65-F5344CB8AC3E}">
        <p14:creationId xmlns:p14="http://schemas.microsoft.com/office/powerpoint/2010/main" val="287865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0C872366-3C06-4D12-8A40-10B6F09121AF}"/>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a16="http://schemas.microsoft.com/office/drawing/2014/main" id="{5E7434B9-C5A0-465A-A21D-E5D5867461A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5BF77DD-35BF-4CDD-A4C2-66FB994D4A72}"/>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139394D0-B6DF-4B78-BCAF-EECDA92A20C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D9535EBE-2413-4DEF-B2EE-C52779E886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CC0B8C7B-6D98-41BE-81D1-A805DFE4E502}"/>
              </a:ext>
            </a:extLst>
          </p:cNvPr>
          <p:cNvSpPr>
            <a:spLocks noGrp="1" noChangeArrowheads="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5A8283C-2275-4692-BAED-41898FE1A3B1}"/>
              </a:ext>
            </a:extLst>
          </p:cNvPr>
          <p:cNvSpPr>
            <a:spLocks noGrp="1" noChangeArrowheads="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80C9A0-4B39-4F59-86AA-082E59959E98}"/>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39F32DA7-3EF9-49B7-B1A1-1B01C9530269}" type="datetime1">
              <a:rPr lang="en-US"/>
              <a:pPr>
                <a:defRPr/>
              </a:pPr>
              <a:t>4/29/2020</a:t>
            </a:fld>
            <a:endParaRPr lang="en-US"/>
          </a:p>
        </p:txBody>
      </p:sp>
      <p:sp>
        <p:nvSpPr>
          <p:cNvPr id="5" name="Footer Placeholder 4">
            <a:extLst>
              <a:ext uri="{FF2B5EF4-FFF2-40B4-BE49-F238E27FC236}">
                <a16:creationId xmlns:a16="http://schemas.microsoft.com/office/drawing/2014/main" id="{24A1DD98-33A1-4272-B4BF-A913BE1CD4A3}"/>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US"/>
              <a:t>Siddiqa Amin</a:t>
            </a:r>
          </a:p>
        </p:txBody>
      </p:sp>
      <p:sp>
        <p:nvSpPr>
          <p:cNvPr id="6" name="Slide Number Placeholder 5">
            <a:extLst>
              <a:ext uri="{FF2B5EF4-FFF2-40B4-BE49-F238E27FC236}">
                <a16:creationId xmlns:a16="http://schemas.microsoft.com/office/drawing/2014/main" id="{7A20A964-0A26-4240-8463-C541E1C5A52F}"/>
              </a:ext>
            </a:extLst>
          </p:cNvPr>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15A1B14D-8F84-4702-A759-3FE00A28A1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691" r:id="rId7"/>
    <p:sldLayoutId id="2147483701" r:id="rId8"/>
    <p:sldLayoutId id="2147483692" r:id="rId9"/>
    <p:sldLayoutId id="2147483693" r:id="rId10"/>
    <p:sldLayoutId id="2147483702" r:id="rId11"/>
    <p:sldLayoutId id="2147483703" r:id="rId12"/>
    <p:sldLayoutId id="2147483694" r:id="rId13"/>
    <p:sldLayoutId id="2147483704" r:id="rId14"/>
    <p:sldLayoutId id="2147483705" r:id="rId15"/>
    <p:sldLayoutId id="2147483706" r:id="rId16"/>
    <p:sldLayoutId id="2147483707" r:id="rId17"/>
  </p:sldLayoutIdLst>
  <p:hf hdr="0" dt="0"/>
  <p:txStyles>
    <p:titleStyle>
      <a:lvl1pPr algn="ctr" defTabSz="457200" rtl="0" fontAlgn="base">
        <a:spcBef>
          <a:spcPct val="0"/>
        </a:spcBef>
        <a:spcAft>
          <a:spcPct val="0"/>
        </a:spcAft>
        <a:defRPr sz="4400" kern="1200">
          <a:ln w="3175" cmpd="sng">
            <a:noFill/>
          </a:ln>
          <a:solidFill>
            <a:srgbClr val="262626"/>
          </a:solidFill>
          <a:latin typeface="+mj-lt"/>
          <a:ea typeface="+mj-ea"/>
          <a:cs typeface="+mj-cs"/>
        </a:defRPr>
      </a:lvl1pPr>
      <a:lvl2pPr algn="ctr" defTabSz="457200" rtl="0" fontAlgn="base">
        <a:spcBef>
          <a:spcPct val="0"/>
        </a:spcBef>
        <a:spcAft>
          <a:spcPct val="0"/>
        </a:spcAft>
        <a:defRPr sz="4400">
          <a:solidFill>
            <a:srgbClr val="262626"/>
          </a:solidFill>
          <a:latin typeface="Garamond" panose="02020404030301010803" pitchFamily="18" charset="0"/>
        </a:defRPr>
      </a:lvl2pPr>
      <a:lvl3pPr algn="ctr" defTabSz="457200" rtl="0" fontAlgn="base">
        <a:spcBef>
          <a:spcPct val="0"/>
        </a:spcBef>
        <a:spcAft>
          <a:spcPct val="0"/>
        </a:spcAft>
        <a:defRPr sz="4400">
          <a:solidFill>
            <a:srgbClr val="262626"/>
          </a:solidFill>
          <a:latin typeface="Garamond" panose="02020404030301010803" pitchFamily="18" charset="0"/>
        </a:defRPr>
      </a:lvl3pPr>
      <a:lvl4pPr algn="ctr" defTabSz="457200" rtl="0" fontAlgn="base">
        <a:spcBef>
          <a:spcPct val="0"/>
        </a:spcBef>
        <a:spcAft>
          <a:spcPct val="0"/>
        </a:spcAft>
        <a:defRPr sz="4400">
          <a:solidFill>
            <a:srgbClr val="262626"/>
          </a:solidFill>
          <a:latin typeface="Garamond" panose="02020404030301010803" pitchFamily="18" charset="0"/>
        </a:defRPr>
      </a:lvl4pPr>
      <a:lvl5pPr algn="ctr" defTabSz="457200" rtl="0" fontAlgn="base">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E299FCC-5C53-4846-BC39-973928519181}"/>
              </a:ext>
            </a:extLst>
          </p:cNvPr>
          <p:cNvSpPr>
            <a:spLocks noGrp="1" noChangeArrowheads="1"/>
          </p:cNvSpPr>
          <p:nvPr>
            <p:ph type="ctrTitle"/>
          </p:nvPr>
        </p:nvSpPr>
        <p:spPr>
          <a:xfrm>
            <a:off x="2684463" y="2341563"/>
            <a:ext cx="6815137" cy="1516062"/>
          </a:xfrm>
        </p:spPr>
        <p:txBody>
          <a:bodyPr/>
          <a:lstStyle/>
          <a:p>
            <a:r>
              <a:rPr lang="en-US" altLang="en-US" sz="3600">
                <a:ln>
                  <a:noFill/>
                </a:ln>
              </a:rPr>
              <a:t>LECTURE 9</a:t>
            </a:r>
            <a:br>
              <a:rPr lang="en-US" altLang="en-US" sz="3600">
                <a:ln>
                  <a:noFill/>
                </a:ln>
              </a:rPr>
            </a:br>
            <a:r>
              <a:rPr lang="en-US" altLang="en-US" sz="3600" b="1">
                <a:ln>
                  <a:noFill/>
                </a:ln>
              </a:rPr>
              <a:t>PLANNING &amp; DESIGN OF A NEIGHBOURHOOD</a:t>
            </a:r>
            <a:br>
              <a:rPr lang="en-US" altLang="en-US" sz="3600">
                <a:ln>
                  <a:noFill/>
                </a:ln>
              </a:rPr>
            </a:br>
            <a:endParaRPr lang="en-US" altLang="en-US" sz="3600">
              <a:ln>
                <a:noFill/>
              </a:ln>
            </a:endParaRPr>
          </a:p>
        </p:txBody>
      </p:sp>
      <p:sp>
        <p:nvSpPr>
          <p:cNvPr id="16387" name="Subtitle 2">
            <a:extLst>
              <a:ext uri="{FF2B5EF4-FFF2-40B4-BE49-F238E27FC236}">
                <a16:creationId xmlns:a16="http://schemas.microsoft.com/office/drawing/2014/main" id="{24FA55A0-1B15-491C-80FF-2BB2EEF81979}"/>
              </a:ext>
            </a:extLst>
          </p:cNvPr>
          <p:cNvSpPr>
            <a:spLocks noGrp="1" noChangeArrowheads="1"/>
          </p:cNvSpPr>
          <p:nvPr>
            <p:ph type="subTitle" idx="1"/>
          </p:nvPr>
        </p:nvSpPr>
        <p:spPr>
          <a:xfrm>
            <a:off x="2692400" y="3657600"/>
            <a:ext cx="6815138" cy="1320800"/>
          </a:xfrm>
        </p:spPr>
        <p:txBody>
          <a:bodyPr/>
          <a:lstStyle/>
          <a:p>
            <a:r>
              <a:rPr lang="en-US" altLang="en-US"/>
              <a:t>Planning of New Town </a:t>
            </a:r>
          </a:p>
        </p:txBody>
      </p:sp>
      <p:pic>
        <p:nvPicPr>
          <p:cNvPr id="16388" name="image21.png" descr="Image result">
            <a:extLst>
              <a:ext uri="{FF2B5EF4-FFF2-40B4-BE49-F238E27FC236}">
                <a16:creationId xmlns:a16="http://schemas.microsoft.com/office/drawing/2014/main" id="{231155CA-783C-4B9F-860F-2986B7BB4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5275" y="0"/>
            <a:ext cx="17367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45AA-0BBF-4705-8D6A-E5E77A5A0FE6}"/>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2.6) HOUSING OPPORTUNITY &amp; CHOICE</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25603" name="Content Placeholder 2">
            <a:extLst>
              <a:ext uri="{FF2B5EF4-FFF2-40B4-BE49-F238E27FC236}">
                <a16:creationId xmlns:a16="http://schemas.microsoft.com/office/drawing/2014/main" id="{E928B660-E4B5-44CD-8D52-31B6D5973A72}"/>
              </a:ext>
            </a:extLst>
          </p:cNvPr>
          <p:cNvSpPr>
            <a:spLocks noGrp="1" noChangeArrowheads="1"/>
          </p:cNvSpPr>
          <p:nvPr>
            <p:ph idx="1"/>
          </p:nvPr>
        </p:nvSpPr>
        <p:spPr/>
        <p:txBody>
          <a:bodyPr/>
          <a:lstStyle/>
          <a:p>
            <a:r>
              <a:rPr lang="en-US" altLang="en-US"/>
              <a:t>Neighbourhoods provide a mixture of buildings, unit sizes and housing types. </a:t>
            </a:r>
          </a:p>
          <a:p>
            <a:r>
              <a:rPr lang="en-US" altLang="en-US"/>
              <a:t>Housing options provide choice within the neighbourhood, appealing to a range of incomes, family types and opportunities for ‘aging in place’.</a:t>
            </a:r>
          </a:p>
          <a:p>
            <a:r>
              <a:rPr lang="en-US" altLang="en-US"/>
              <a:t>Infrastructure should be designed to be universally accessible to accommodate a wide range of user needs and abilities.</a:t>
            </a:r>
          </a:p>
          <a:p>
            <a:endParaRPr lang="en-US" altLang="en-US"/>
          </a:p>
        </p:txBody>
      </p:sp>
      <p:sp>
        <p:nvSpPr>
          <p:cNvPr id="25604" name="Footer Placeholder 3">
            <a:extLst>
              <a:ext uri="{FF2B5EF4-FFF2-40B4-BE49-F238E27FC236}">
                <a16:creationId xmlns:a16="http://schemas.microsoft.com/office/drawing/2014/main" id="{B944BA53-099E-41DD-A5B2-DF3FC80BFA3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5605" name="Slide Number Placeholder 4">
            <a:extLst>
              <a:ext uri="{FF2B5EF4-FFF2-40B4-BE49-F238E27FC236}">
                <a16:creationId xmlns:a16="http://schemas.microsoft.com/office/drawing/2014/main" id="{FEA5CBDB-4B74-461E-8D1F-8B64FF18B6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680FFDB-F100-4FCA-B03C-FB0F0D755AA4}" type="slidenum">
              <a:rPr lang="en-US" altLang="en-US"/>
              <a:pPr fontAlgn="base">
                <a:spcBef>
                  <a:spcPct val="0"/>
                </a:spcBef>
                <a:spcAft>
                  <a:spcPct val="0"/>
                </a:spcAft>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52EB-FA25-4A5E-A54A-93A6B1CB0B9D}"/>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2.7) RESILIENT &amp; LOW IMPACT NEIGHBOURHOODS</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009B5A3D-80C8-4FC8-8A8A-7435795CCF99}"/>
              </a:ext>
            </a:extLst>
          </p:cNvPr>
          <p:cNvSpPr>
            <a:spLocks noGrp="1"/>
          </p:cNvSpPr>
          <p:nvPr>
            <p:ph idx="1"/>
          </p:nvPr>
        </p:nvSpPr>
        <p:spPr/>
        <p:txBody>
          <a:bodyPr rtlCol="0">
            <a:normAutofit lnSpcReduction="10000"/>
          </a:bodyPr>
          <a:lstStyle/>
          <a:p>
            <a:pPr fontAlgn="auto">
              <a:buFont typeface="Arial"/>
              <a:buChar char="•"/>
              <a:defRPr/>
            </a:pPr>
            <a:r>
              <a:rPr lang="en-US" dirty="0">
                <a:solidFill>
                  <a:schemeClr val="tx1">
                    <a:lumMod val="85000"/>
                    <a:lumOff val="15000"/>
                  </a:schemeClr>
                </a:solidFill>
              </a:rPr>
              <a:t>Each neighbourhood is designed to adapt to changing conditions such as growth rates, demographics, regional context, energy price changes, climate change and change in residents needs and preferences. </a:t>
            </a:r>
          </a:p>
          <a:p>
            <a:pPr fontAlgn="auto">
              <a:buFont typeface="Arial"/>
              <a:buChar char="•"/>
              <a:defRPr/>
            </a:pPr>
            <a:r>
              <a:rPr lang="en-US" dirty="0">
                <a:solidFill>
                  <a:schemeClr val="tx1">
                    <a:lumMod val="85000"/>
                    <a:lumOff val="15000"/>
                  </a:schemeClr>
                </a:solidFill>
              </a:rPr>
              <a:t>Cost effective neighbourhoods are designed with consideration for construction, long term maintenance, operation and resident affordability. </a:t>
            </a:r>
          </a:p>
          <a:p>
            <a:pPr fontAlgn="auto">
              <a:buFont typeface="Arial"/>
              <a:buChar char="•"/>
              <a:defRPr/>
            </a:pPr>
            <a:r>
              <a:rPr lang="en-US" dirty="0">
                <a:solidFill>
                  <a:schemeClr val="tx1">
                    <a:lumMod val="85000"/>
                    <a:lumOff val="15000"/>
                  </a:schemeClr>
                </a:solidFill>
              </a:rPr>
              <a:t>Neighbourhoods are planned to accommodate a variety of future uses that will allow buildings, public spaces and amenities to be adapted efficiently as needed.</a:t>
            </a:r>
          </a:p>
          <a:p>
            <a:pPr fontAlgn="auto">
              <a:buFont typeface="Arial"/>
              <a:buChar char="•"/>
              <a:defRPr/>
            </a:pPr>
            <a:endParaRPr lang="en-US" dirty="0">
              <a:solidFill>
                <a:schemeClr val="tx1">
                  <a:lumMod val="85000"/>
                  <a:lumOff val="15000"/>
                </a:schemeClr>
              </a:solidFill>
            </a:endParaRPr>
          </a:p>
        </p:txBody>
      </p:sp>
      <p:sp>
        <p:nvSpPr>
          <p:cNvPr id="26628" name="Footer Placeholder 3">
            <a:extLst>
              <a:ext uri="{FF2B5EF4-FFF2-40B4-BE49-F238E27FC236}">
                <a16:creationId xmlns:a16="http://schemas.microsoft.com/office/drawing/2014/main" id="{CF1699AC-B59F-4D4F-99E3-99D987F0EBC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6629" name="Slide Number Placeholder 4">
            <a:extLst>
              <a:ext uri="{FF2B5EF4-FFF2-40B4-BE49-F238E27FC236}">
                <a16:creationId xmlns:a16="http://schemas.microsoft.com/office/drawing/2014/main" id="{1B62ED78-2EF3-43F3-91F7-85020BA54D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EE910323-90BE-4C24-B7B6-E4A56550DDB6}" type="slidenum">
              <a:rPr lang="en-US" altLang="en-US"/>
              <a:pPr fontAlgn="base">
                <a:spcBef>
                  <a:spcPct val="0"/>
                </a:spcBef>
                <a:spcAft>
                  <a:spcPct val="0"/>
                </a:spcAft>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DC27-8B5B-43AF-B3AF-DE464998CD82}"/>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2.8) SAFE AND SECURE NEIGHBOURHOODS</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27651" name="Content Placeholder 2">
            <a:extLst>
              <a:ext uri="{FF2B5EF4-FFF2-40B4-BE49-F238E27FC236}">
                <a16:creationId xmlns:a16="http://schemas.microsoft.com/office/drawing/2014/main" id="{3BCD8A84-2F50-4060-AA87-C61EC275C2DD}"/>
              </a:ext>
            </a:extLst>
          </p:cNvPr>
          <p:cNvSpPr>
            <a:spLocks noGrp="1" noChangeArrowheads="1"/>
          </p:cNvSpPr>
          <p:nvPr>
            <p:ph idx="1"/>
          </p:nvPr>
        </p:nvSpPr>
        <p:spPr/>
        <p:txBody>
          <a:bodyPr/>
          <a:lstStyle/>
          <a:p>
            <a:r>
              <a:rPr lang="en-US" altLang="en-US"/>
              <a:t>Each neighbourhood is designed to promote citizen’s health and well-being and increase overall neighbourhood safety and social interaction. </a:t>
            </a:r>
          </a:p>
          <a:p>
            <a:r>
              <a:rPr lang="en-US" altLang="en-US"/>
              <a:t>Streets are designed for pedestrian and cyclist safety. </a:t>
            </a:r>
          </a:p>
          <a:p>
            <a:r>
              <a:rPr lang="en-US" altLang="en-US"/>
              <a:t>Residents know their neighbours, feel confident to play, walk, cycle, and take transit, use neighbourhood spaces and access community amenities.</a:t>
            </a:r>
          </a:p>
          <a:p>
            <a:endParaRPr lang="en-US" altLang="en-US"/>
          </a:p>
        </p:txBody>
      </p:sp>
      <p:sp>
        <p:nvSpPr>
          <p:cNvPr id="27652" name="Footer Placeholder 3">
            <a:extLst>
              <a:ext uri="{FF2B5EF4-FFF2-40B4-BE49-F238E27FC236}">
                <a16:creationId xmlns:a16="http://schemas.microsoft.com/office/drawing/2014/main" id="{394C7E9E-37FB-45DA-BE24-D2F5685A899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7653" name="Slide Number Placeholder 4">
            <a:extLst>
              <a:ext uri="{FF2B5EF4-FFF2-40B4-BE49-F238E27FC236}">
                <a16:creationId xmlns:a16="http://schemas.microsoft.com/office/drawing/2014/main" id="{9BAA37E9-1E3B-4988-8495-B013DE9822D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6CBECB7-6110-4E63-831D-F45A806EA45B}" type="slidenum">
              <a:rPr lang="en-US" altLang="en-US"/>
              <a:pPr fontAlgn="base">
                <a:spcBef>
                  <a:spcPct val="0"/>
                </a:spcBef>
                <a:spcAft>
                  <a:spcPct val="0"/>
                </a:spcAft>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00B03FA-E251-4D72-992B-26DABD5D60B3}"/>
              </a:ext>
            </a:extLst>
          </p:cNvPr>
          <p:cNvSpPr>
            <a:spLocks noGrp="1" noChangeArrowheads="1"/>
          </p:cNvSpPr>
          <p:nvPr>
            <p:ph type="title"/>
          </p:nvPr>
        </p:nvSpPr>
        <p:spPr/>
        <p:txBody>
          <a:bodyPr/>
          <a:lstStyle/>
          <a:p>
            <a:r>
              <a:rPr lang="en-US" altLang="en-US" b="1">
                <a:ln>
                  <a:noFill/>
                </a:ln>
              </a:rPr>
              <a:t>2.9) UNIQUE NEIGHBOURHOODS</a:t>
            </a:r>
            <a:endParaRPr lang="en-US" altLang="en-US">
              <a:ln>
                <a:noFill/>
              </a:ln>
            </a:endParaRPr>
          </a:p>
        </p:txBody>
      </p:sp>
      <p:sp>
        <p:nvSpPr>
          <p:cNvPr id="3" name="Content Placeholder 2">
            <a:extLst>
              <a:ext uri="{FF2B5EF4-FFF2-40B4-BE49-F238E27FC236}">
                <a16:creationId xmlns:a16="http://schemas.microsoft.com/office/drawing/2014/main" id="{2FFEDF61-33F2-4324-9ED7-7E041801ED9E}"/>
              </a:ext>
            </a:extLst>
          </p:cNvPr>
          <p:cNvSpPr>
            <a:spLocks noGrp="1"/>
          </p:cNvSpPr>
          <p:nvPr>
            <p:ph idx="1"/>
          </p:nvPr>
        </p:nvSpPr>
        <p:spPr/>
        <p:txBody>
          <a:bodyPr rtlCol="0">
            <a:normAutofit lnSpcReduction="10000"/>
          </a:bodyPr>
          <a:lstStyle/>
          <a:p>
            <a:pPr fontAlgn="auto">
              <a:buFont typeface="Arial"/>
              <a:buChar char="•"/>
              <a:defRPr/>
            </a:pPr>
            <a:r>
              <a:rPr lang="en-US" dirty="0">
                <a:solidFill>
                  <a:schemeClr val="tx1">
                    <a:lumMod val="85000"/>
                    <a:lumOff val="15000"/>
                  </a:schemeClr>
                </a:solidFill>
              </a:rPr>
              <a:t>Each new neighbourhood should be distinct, convey a sense of place and provide a welcoming human-scaled environment. </a:t>
            </a:r>
          </a:p>
          <a:p>
            <a:pPr fontAlgn="auto">
              <a:buFont typeface="Arial"/>
              <a:buChar char="•"/>
              <a:defRPr/>
            </a:pPr>
            <a:r>
              <a:rPr lang="en-US" dirty="0">
                <a:solidFill>
                  <a:schemeClr val="tx1">
                    <a:lumMod val="85000"/>
                    <a:lumOff val="15000"/>
                  </a:schemeClr>
                </a:solidFill>
              </a:rPr>
              <a:t>Focal points, natural elements, public art and other symbols of the community are integrated at important intersections and other locations within the neighbourhood. </a:t>
            </a:r>
          </a:p>
          <a:p>
            <a:pPr fontAlgn="auto">
              <a:buFont typeface="Arial"/>
              <a:buChar char="•"/>
              <a:defRPr/>
            </a:pPr>
            <a:r>
              <a:rPr lang="en-US" dirty="0">
                <a:solidFill>
                  <a:schemeClr val="tx1">
                    <a:lumMod val="85000"/>
                    <a:lumOff val="15000"/>
                  </a:schemeClr>
                </a:solidFill>
              </a:rPr>
              <a:t>Architecture and site design express creativity, including relationships between buildings and public space, size of homes, street widths, block size and choice of materials.</a:t>
            </a:r>
          </a:p>
          <a:p>
            <a:pPr fontAlgn="auto">
              <a:buFont typeface="Arial"/>
              <a:buChar char="•"/>
              <a:defRPr/>
            </a:pPr>
            <a:endParaRPr lang="en-US" dirty="0">
              <a:solidFill>
                <a:schemeClr val="tx1">
                  <a:lumMod val="85000"/>
                  <a:lumOff val="15000"/>
                </a:schemeClr>
              </a:solidFill>
            </a:endParaRPr>
          </a:p>
        </p:txBody>
      </p:sp>
      <p:sp>
        <p:nvSpPr>
          <p:cNvPr id="28676" name="Footer Placeholder 3">
            <a:extLst>
              <a:ext uri="{FF2B5EF4-FFF2-40B4-BE49-F238E27FC236}">
                <a16:creationId xmlns:a16="http://schemas.microsoft.com/office/drawing/2014/main" id="{76A760E9-B1EA-4627-89A8-D1217521AA0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8677" name="Slide Number Placeholder 4">
            <a:extLst>
              <a:ext uri="{FF2B5EF4-FFF2-40B4-BE49-F238E27FC236}">
                <a16:creationId xmlns:a16="http://schemas.microsoft.com/office/drawing/2014/main" id="{5574D64E-4579-403E-8A47-92FE778079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CD595EB7-4377-4238-9326-9EAD7CEAE69A}" type="slidenum">
              <a:rPr lang="en-US" altLang="en-US"/>
              <a:pPr fontAlgn="base">
                <a:spcBef>
                  <a:spcPct val="0"/>
                </a:spcBef>
                <a:spcAft>
                  <a:spcPct val="0"/>
                </a:spcAft>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7C1654D6-B440-40B4-AC78-1E05A90139BF}"/>
              </a:ext>
            </a:extLst>
          </p:cNvPr>
          <p:cNvSpPr>
            <a:spLocks noGrp="1" noChangeArrowheads="1"/>
          </p:cNvSpPr>
          <p:nvPr>
            <p:ph type="ftr" sz="quarter" idx="11"/>
          </p:nvPr>
        </p:nvSpPr>
        <p:spPr bwMode="auto">
          <a:xfrm>
            <a:off x="685800" y="5943600"/>
            <a:ext cx="7305675"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9699" name="Slide Number Placeholder 4">
            <a:extLst>
              <a:ext uri="{FF2B5EF4-FFF2-40B4-BE49-F238E27FC236}">
                <a16:creationId xmlns:a16="http://schemas.microsoft.com/office/drawing/2014/main" id="{16128D0A-DC30-4069-B936-04788A769F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720EF8C2-D5CC-46C1-80A7-9CD708ADD4D4}" type="slidenum">
              <a:rPr lang="en-US" altLang="en-US"/>
              <a:pPr fontAlgn="base">
                <a:spcBef>
                  <a:spcPct val="0"/>
                </a:spcBef>
                <a:spcAft>
                  <a:spcPct val="0"/>
                </a:spcAft>
              </a:pPr>
              <a:t>14</a:t>
            </a:fld>
            <a:endParaRPr lang="en-US" altLang="en-US"/>
          </a:p>
        </p:txBody>
      </p:sp>
      <p:sp>
        <p:nvSpPr>
          <p:cNvPr id="29700" name="Title 1">
            <a:extLst>
              <a:ext uri="{FF2B5EF4-FFF2-40B4-BE49-F238E27FC236}">
                <a16:creationId xmlns:a16="http://schemas.microsoft.com/office/drawing/2014/main" id="{2E65A470-0F9E-4236-8709-817D2A28BCD6}"/>
              </a:ext>
            </a:extLst>
          </p:cNvPr>
          <p:cNvSpPr txBox="1">
            <a:spLocks noChangeArrowheads="1"/>
          </p:cNvSpPr>
          <p:nvPr/>
        </p:nvSpPr>
        <p:spPr bwMode="auto">
          <a:xfrm>
            <a:off x="1433513" y="8302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4574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146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3718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290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4400" b="1"/>
              <a:t>2.9) UNIQUE NEIGHBOURHOODS</a:t>
            </a:r>
            <a:endParaRPr lang="en-US" altLang="en-US" sz="4400"/>
          </a:p>
        </p:txBody>
      </p:sp>
      <p:pic>
        <p:nvPicPr>
          <p:cNvPr id="29701" name="Content Placeholder 6">
            <a:extLst>
              <a:ext uri="{FF2B5EF4-FFF2-40B4-BE49-F238E27FC236}">
                <a16:creationId xmlns:a16="http://schemas.microsoft.com/office/drawing/2014/main" id="{080289B9-C658-4459-9C75-A48D97BCBEF0}"/>
              </a:ext>
            </a:extLst>
          </p:cNvPr>
          <p:cNvPicPr>
            <a:picLocks noGrp="1" noChangeArrowheads="1"/>
          </p:cNvPicPr>
          <p:nvPr>
            <p:ph idx="1"/>
          </p:nvPr>
        </p:nvPicPr>
        <p:blipFill>
          <a:blip r:embed="rId2">
            <a:lum bright="-10000" contrast="20000"/>
            <a:extLst>
              <a:ext uri="{28A0092B-C50C-407E-A947-70E740481C1C}">
                <a14:useLocalDpi xmlns:a14="http://schemas.microsoft.com/office/drawing/2010/main" val="0"/>
              </a:ext>
            </a:extLst>
          </a:blip>
          <a:srcRect l="24039" t="14529" r="39423" b="7692"/>
          <a:stretch>
            <a:fillRect/>
          </a:stretch>
        </p:blipFill>
        <p:spPr>
          <a:xfrm>
            <a:off x="5181600" y="2465388"/>
            <a:ext cx="5319713" cy="3783012"/>
          </a:xfrm>
        </p:spPr>
      </p:pic>
      <p:sp>
        <p:nvSpPr>
          <p:cNvPr id="29702" name="Rectangle 7">
            <a:extLst>
              <a:ext uri="{FF2B5EF4-FFF2-40B4-BE49-F238E27FC236}">
                <a16:creationId xmlns:a16="http://schemas.microsoft.com/office/drawing/2014/main" id="{F06F5DD3-F6FB-40BE-B741-70F49C39CA40}"/>
              </a:ext>
            </a:extLst>
          </p:cNvPr>
          <p:cNvSpPr>
            <a:spLocks noChangeArrowheads="1"/>
          </p:cNvSpPr>
          <p:nvPr/>
        </p:nvSpPr>
        <p:spPr bwMode="auto">
          <a:xfrm>
            <a:off x="-914400" y="2989263"/>
            <a:ext cx="60960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3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150000"/>
              </a:lnSpc>
            </a:pPr>
            <a:r>
              <a:rPr lang="en-US" altLang="en-US" b="1" i="1">
                <a:latin typeface="Calibri" panose="020F0502020204030204" pitchFamily="34" charset="0"/>
                <a:cs typeface="Times New Roman" panose="02020603050405020304" pitchFamily="18" charset="0"/>
              </a:rPr>
              <a:t>Integrating the key components and layers within a neighbourhood</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788FF1F1-20F3-454A-9026-C05AEED7D9D5}"/>
              </a:ext>
            </a:extLst>
          </p:cNvPr>
          <p:cNvSpPr>
            <a:spLocks noGrp="1" noChangeArrowheads="1"/>
          </p:cNvSpPr>
          <p:nvPr>
            <p:ph idx="1"/>
          </p:nvPr>
        </p:nvSpPr>
        <p:spPr/>
        <p:txBody>
          <a:bodyPr/>
          <a:lstStyle/>
          <a:p>
            <a:endParaRPr lang="en-US" altLang="en-US"/>
          </a:p>
        </p:txBody>
      </p:sp>
      <p:sp>
        <p:nvSpPr>
          <p:cNvPr id="30723" name="Footer Placeholder 3">
            <a:extLst>
              <a:ext uri="{FF2B5EF4-FFF2-40B4-BE49-F238E27FC236}">
                <a16:creationId xmlns:a16="http://schemas.microsoft.com/office/drawing/2014/main" id="{274EB1E2-4CDB-4E1F-B55F-F9358115148A}"/>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30724" name="Slide Number Placeholder 4">
            <a:extLst>
              <a:ext uri="{FF2B5EF4-FFF2-40B4-BE49-F238E27FC236}">
                <a16:creationId xmlns:a16="http://schemas.microsoft.com/office/drawing/2014/main" id="{B35875B5-1E7F-4CB3-80CA-2C33366CA7E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DC09FCC4-5A26-4BFF-AFD2-66CF4129CB9E}" type="slidenum">
              <a:rPr lang="en-US" altLang="en-US"/>
              <a:pPr fontAlgn="base">
                <a:spcBef>
                  <a:spcPct val="0"/>
                </a:spcBef>
                <a:spcAft>
                  <a:spcPct val="0"/>
                </a:spcAft>
              </a:pPr>
              <a:t>15</a:t>
            </a:fld>
            <a:endParaRPr lang="en-US" altLang="en-US"/>
          </a:p>
        </p:txBody>
      </p:sp>
      <p:pic>
        <p:nvPicPr>
          <p:cNvPr id="30725" name="Picture 5">
            <a:extLst>
              <a:ext uri="{FF2B5EF4-FFF2-40B4-BE49-F238E27FC236}">
                <a16:creationId xmlns:a16="http://schemas.microsoft.com/office/drawing/2014/main" id="{A3EDC8C7-20B7-4F22-8FF2-B710E87B9032}"/>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20192" t="43304" r="32051" b="22792"/>
          <a:stretch>
            <a:fillRect/>
          </a:stretch>
        </p:blipFill>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a:extLst>
              <a:ext uri="{FF2B5EF4-FFF2-40B4-BE49-F238E27FC236}">
                <a16:creationId xmlns:a16="http://schemas.microsoft.com/office/drawing/2014/main" id="{C2EA03EF-A435-48C4-99EE-3BC9FB0EA313}"/>
              </a:ext>
            </a:extLst>
          </p:cNvPr>
          <p:cNvSpPr>
            <a:spLocks noChangeArrowheads="1"/>
          </p:cNvSpPr>
          <p:nvPr/>
        </p:nvSpPr>
        <p:spPr bwMode="auto">
          <a:xfrm>
            <a:off x="1641475" y="2232025"/>
            <a:ext cx="7848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just" eaLnBrk="1" hangingPunct="1">
              <a:lnSpc>
                <a:spcPct val="150000"/>
              </a:lnSpc>
            </a:pPr>
            <a:r>
              <a:rPr lang="en-US" altLang="en-US" b="1" i="1">
                <a:latin typeface="Calibri" panose="020F0502020204030204" pitchFamily="34" charset="0"/>
                <a:cs typeface="Times New Roman" panose="02020603050405020304" pitchFamily="18" charset="0"/>
              </a:rPr>
              <a:t>The Sequence of Neighbourhood Planning and Development</a:t>
            </a:r>
            <a:endParaRPr lang="en-US" altLang="en-US" sz="2800">
              <a:latin typeface="Times New Roman" panose="02020603050405020304" pitchFamily="18" charset="0"/>
              <a:cs typeface="Times New Roman" panose="02020603050405020304" pitchFamily="18" charset="0"/>
            </a:endParaRPr>
          </a:p>
        </p:txBody>
      </p:sp>
      <p:sp>
        <p:nvSpPr>
          <p:cNvPr id="30727" name="Title 1">
            <a:extLst>
              <a:ext uri="{FF2B5EF4-FFF2-40B4-BE49-F238E27FC236}">
                <a16:creationId xmlns:a16="http://schemas.microsoft.com/office/drawing/2014/main" id="{721E36EE-25B4-4B74-A527-F250757FAC3E}"/>
              </a:ext>
            </a:extLst>
          </p:cNvPr>
          <p:cNvSpPr txBox="1">
            <a:spLocks noChangeArrowheads="1"/>
          </p:cNvSpPr>
          <p:nvPr/>
        </p:nvSpPr>
        <p:spPr bwMode="auto">
          <a:xfrm>
            <a:off x="1433513" y="8302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4574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146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3718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290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n-US" altLang="en-US" sz="4400" b="1"/>
              <a:t>2.9) UNIQUE NEIGHBOURHOODS</a:t>
            </a:r>
            <a:endParaRPr lang="en-US" altLang="en-US" sz="4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44D9-2CDE-40BE-96BA-A84F4D26716E}"/>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3) NEIGHBOURHOOD UNIT PLANNING &amp; DESIGN</a:t>
            </a:r>
            <a:endParaRPr lang="en-US" dirty="0">
              <a:solidFill>
                <a:schemeClr val="tx1">
                  <a:lumMod val="85000"/>
                  <a:lumOff val="15000"/>
                </a:schemeClr>
              </a:solidFill>
            </a:endParaRPr>
          </a:p>
        </p:txBody>
      </p:sp>
      <p:sp>
        <p:nvSpPr>
          <p:cNvPr id="31747" name="Footer Placeholder 2">
            <a:extLst>
              <a:ext uri="{FF2B5EF4-FFF2-40B4-BE49-F238E27FC236}">
                <a16:creationId xmlns:a16="http://schemas.microsoft.com/office/drawing/2014/main" id="{6EF216E0-8EDA-4274-B26E-C60E77E315C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31748" name="Slide Number Placeholder 3">
            <a:extLst>
              <a:ext uri="{FF2B5EF4-FFF2-40B4-BE49-F238E27FC236}">
                <a16:creationId xmlns:a16="http://schemas.microsoft.com/office/drawing/2014/main" id="{A5A6D60E-956A-48D8-B822-DF75CFC6F7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A8B63504-46DF-40EA-B2AB-0754127D2912}" type="slidenum">
              <a:rPr lang="en-US" altLang="en-US"/>
              <a:pPr fontAlgn="base">
                <a:spcBef>
                  <a:spcPct val="0"/>
                </a:spcBef>
                <a:spcAft>
                  <a:spcPct val="0"/>
                </a:spcAft>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2493-CE3C-442C-983F-1F9FCED7EBC0}"/>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3.1) SITE SELECTION</a:t>
            </a:r>
            <a:br>
              <a:rPr lang="en-US" dirty="0">
                <a:solidFill>
                  <a:schemeClr val="tx1">
                    <a:lumMod val="85000"/>
                    <a:lumOff val="15000"/>
                  </a:schemeClr>
                </a:solidFill>
              </a:rPr>
            </a:b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BCC055FA-433D-48DC-84EF-4DC2EEA0F1E3}"/>
              </a:ext>
            </a:extLst>
          </p:cNvPr>
          <p:cNvSpPr>
            <a:spLocks noGrp="1"/>
          </p:cNvSpPr>
          <p:nvPr>
            <p:ph idx="1"/>
          </p:nvPr>
        </p:nvSpPr>
        <p:spPr/>
        <p:txBody>
          <a:bodyPr rtlCol="0">
            <a:normAutofit fontScale="85000" lnSpcReduction="20000"/>
          </a:bodyPr>
          <a:lstStyle/>
          <a:p>
            <a:pPr fontAlgn="auto">
              <a:buFont typeface="Arial"/>
              <a:buChar char="•"/>
              <a:defRPr/>
            </a:pPr>
            <a:r>
              <a:rPr lang="en-US" dirty="0">
                <a:solidFill>
                  <a:schemeClr val="tx1">
                    <a:lumMod val="85000"/>
                    <a:lumOff val="15000"/>
                  </a:schemeClr>
                </a:solidFill>
              </a:rPr>
              <a:t>Adequate topography for water and sewerage system</a:t>
            </a:r>
          </a:p>
          <a:p>
            <a:pPr fontAlgn="auto">
              <a:buFont typeface="Arial"/>
              <a:buChar char="•"/>
              <a:defRPr/>
            </a:pPr>
            <a:r>
              <a:rPr lang="en-US" dirty="0">
                <a:solidFill>
                  <a:schemeClr val="tx1">
                    <a:lumMod val="85000"/>
                    <a:lumOff val="15000"/>
                  </a:schemeClr>
                </a:solidFill>
              </a:rPr>
              <a:t>Visual and environmental quality</a:t>
            </a:r>
          </a:p>
          <a:p>
            <a:pPr fontAlgn="auto">
              <a:buFont typeface="Arial"/>
              <a:buChar char="•"/>
              <a:defRPr/>
            </a:pPr>
            <a:r>
              <a:rPr lang="en-US" dirty="0">
                <a:solidFill>
                  <a:schemeClr val="tx1">
                    <a:lumMod val="85000"/>
                    <a:lumOff val="15000"/>
                  </a:schemeClr>
                </a:solidFill>
              </a:rPr>
              <a:t>Away from sources of air and noise pollution</a:t>
            </a:r>
          </a:p>
          <a:p>
            <a:pPr fontAlgn="auto">
              <a:buFont typeface="Arial"/>
              <a:buChar char="•"/>
              <a:defRPr/>
            </a:pPr>
            <a:r>
              <a:rPr lang="en-US" dirty="0">
                <a:solidFill>
                  <a:schemeClr val="tx1">
                    <a:lumMod val="85000"/>
                    <a:lumOff val="15000"/>
                  </a:schemeClr>
                </a:solidFill>
              </a:rPr>
              <a:t>Avoid swampy soils</a:t>
            </a:r>
          </a:p>
          <a:p>
            <a:pPr fontAlgn="auto">
              <a:buFont typeface="Arial"/>
              <a:buChar char="•"/>
              <a:defRPr/>
            </a:pPr>
            <a:r>
              <a:rPr lang="en-US" dirty="0">
                <a:solidFill>
                  <a:schemeClr val="tx1">
                    <a:lumMod val="85000"/>
                    <a:lumOff val="15000"/>
                  </a:schemeClr>
                </a:solidFill>
              </a:rPr>
              <a:t>Harmony between development and environment</a:t>
            </a:r>
          </a:p>
          <a:p>
            <a:pPr fontAlgn="auto">
              <a:buFont typeface="Arial"/>
              <a:buChar char="•"/>
              <a:defRPr/>
            </a:pPr>
            <a:r>
              <a:rPr lang="en-US" dirty="0">
                <a:solidFill>
                  <a:schemeClr val="tx1">
                    <a:lumMod val="85000"/>
                    <a:lumOff val="15000"/>
                  </a:schemeClr>
                </a:solidFill>
              </a:rPr>
              <a:t>Accessibility to transportation and communication networks</a:t>
            </a:r>
          </a:p>
          <a:p>
            <a:pPr fontAlgn="auto">
              <a:buFont typeface="Arial"/>
              <a:buChar char="•"/>
              <a:defRPr/>
            </a:pPr>
            <a:r>
              <a:rPr lang="en-US" dirty="0">
                <a:solidFill>
                  <a:schemeClr val="tx1">
                    <a:lumMod val="85000"/>
                    <a:lumOff val="15000"/>
                  </a:schemeClr>
                </a:solidFill>
              </a:rPr>
              <a:t>Feasible climatic factors such as wind direction and temperatures to set housing orientation</a:t>
            </a:r>
          </a:p>
          <a:p>
            <a:pPr fontAlgn="auto">
              <a:buFont typeface="Arial"/>
              <a:buChar char="•"/>
              <a:defRPr/>
            </a:pPr>
            <a:r>
              <a:rPr lang="en-US" b="1" dirty="0">
                <a:solidFill>
                  <a:schemeClr val="tx1">
                    <a:lumMod val="85000"/>
                    <a:lumOff val="15000"/>
                  </a:schemeClr>
                </a:solidFill>
              </a:rPr>
              <a:t> </a:t>
            </a:r>
            <a:endParaRPr lang="en-US" dirty="0">
              <a:solidFill>
                <a:schemeClr val="tx1">
                  <a:lumMod val="85000"/>
                  <a:lumOff val="15000"/>
                </a:schemeClr>
              </a:solidFill>
            </a:endParaRPr>
          </a:p>
          <a:p>
            <a:pPr fontAlgn="auto">
              <a:buFont typeface="Arial"/>
              <a:buChar char="•"/>
              <a:defRPr/>
            </a:pPr>
            <a:endParaRPr lang="en-US" dirty="0">
              <a:solidFill>
                <a:schemeClr val="tx1">
                  <a:lumMod val="85000"/>
                  <a:lumOff val="15000"/>
                </a:schemeClr>
              </a:solidFill>
            </a:endParaRPr>
          </a:p>
        </p:txBody>
      </p:sp>
      <p:sp>
        <p:nvSpPr>
          <p:cNvPr id="32772" name="Footer Placeholder 3">
            <a:extLst>
              <a:ext uri="{FF2B5EF4-FFF2-40B4-BE49-F238E27FC236}">
                <a16:creationId xmlns:a16="http://schemas.microsoft.com/office/drawing/2014/main" id="{C0D9D3FC-ACCA-4011-BF7E-F6EE8C4999A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32773" name="Slide Number Placeholder 4">
            <a:extLst>
              <a:ext uri="{FF2B5EF4-FFF2-40B4-BE49-F238E27FC236}">
                <a16:creationId xmlns:a16="http://schemas.microsoft.com/office/drawing/2014/main" id="{9201BA05-0370-4601-AD22-9C6ADD026C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912E141-FF9E-4037-89CE-519FE07AAA1E}" type="slidenum">
              <a:rPr lang="en-US" altLang="en-US"/>
              <a:pPr fontAlgn="base">
                <a:spcBef>
                  <a:spcPct val="0"/>
                </a:spcBef>
                <a:spcAft>
                  <a:spcPct val="0"/>
                </a:spcAft>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8F95-6E8A-4B41-90EE-E4E79B6D35D8}"/>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3.2)	NEIGHBOURHOOD PLANNING GUIDELINES</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0AFA799-029B-4154-90C9-D929E79F458E}"/>
              </a:ext>
            </a:extLst>
          </p:cNvPr>
          <p:cNvSpPr>
            <a:spLocks noGrp="1"/>
          </p:cNvSpPr>
          <p:nvPr>
            <p:ph idx="1"/>
          </p:nvPr>
        </p:nvSpPr>
        <p:spPr/>
        <p:txBody>
          <a:bodyPr rtlCol="0">
            <a:normAutofit fontScale="85000" lnSpcReduction="20000"/>
          </a:bodyPr>
          <a:lstStyle/>
          <a:p>
            <a:pPr fontAlgn="auto">
              <a:buFont typeface="Arial"/>
              <a:buChar char="•"/>
              <a:defRPr/>
            </a:pPr>
            <a:r>
              <a:rPr lang="en-US" dirty="0">
                <a:solidFill>
                  <a:schemeClr val="tx1">
                    <a:lumMod val="85000"/>
                    <a:lumOff val="15000"/>
                  </a:schemeClr>
                </a:solidFill>
              </a:rPr>
              <a:t>Define physical boundaries of neighbourhoods.</a:t>
            </a:r>
          </a:p>
          <a:p>
            <a:pPr fontAlgn="auto">
              <a:buFont typeface="Arial"/>
              <a:buChar char="•"/>
              <a:defRPr/>
            </a:pPr>
            <a:r>
              <a:rPr lang="en-US" dirty="0">
                <a:solidFill>
                  <a:schemeClr val="tx1">
                    <a:lumMod val="85000"/>
                    <a:lumOff val="15000"/>
                  </a:schemeClr>
                </a:solidFill>
              </a:rPr>
              <a:t>Provide hierarchy of services by density, economic affordability, ethnic affiliation, race or religion.</a:t>
            </a:r>
          </a:p>
          <a:p>
            <a:pPr fontAlgn="auto">
              <a:buFont typeface="Arial"/>
              <a:buChar char="•"/>
              <a:defRPr/>
            </a:pPr>
            <a:r>
              <a:rPr lang="en-US" dirty="0">
                <a:solidFill>
                  <a:schemeClr val="tx1">
                    <a:lumMod val="85000"/>
                    <a:lumOff val="15000"/>
                  </a:schemeClr>
                </a:solidFill>
              </a:rPr>
              <a:t>Provide landmarks within the area e.g. special trees, open space squares, fountains, monuments or other features of distinct identity.</a:t>
            </a:r>
          </a:p>
          <a:p>
            <a:pPr fontAlgn="auto">
              <a:buFont typeface="Arial"/>
              <a:buChar char="•"/>
              <a:defRPr/>
            </a:pPr>
            <a:r>
              <a:rPr lang="en-US" dirty="0">
                <a:solidFill>
                  <a:schemeClr val="tx1">
                    <a:lumMod val="85000"/>
                    <a:lumOff val="15000"/>
                  </a:schemeClr>
                </a:solidFill>
              </a:rPr>
              <a:t>It should be ensured that no change in land use shall occur in land adjacent to the neighbourhood unit which can affect its quality.</a:t>
            </a:r>
          </a:p>
          <a:p>
            <a:pPr fontAlgn="auto">
              <a:buFont typeface="Arial"/>
              <a:buChar char="•"/>
              <a:defRPr/>
            </a:pPr>
            <a:r>
              <a:rPr lang="en-US" dirty="0">
                <a:solidFill>
                  <a:schemeClr val="tx1">
                    <a:lumMod val="85000"/>
                    <a:lumOff val="15000"/>
                  </a:schemeClr>
                </a:solidFill>
              </a:rPr>
              <a:t>For placement of all the services, the access and distance between them should be considered.</a:t>
            </a:r>
          </a:p>
          <a:p>
            <a:pPr fontAlgn="auto">
              <a:buFont typeface="Arial"/>
              <a:buChar char="•"/>
              <a:defRPr/>
            </a:pPr>
            <a:r>
              <a:rPr lang="en-US" dirty="0">
                <a:solidFill>
                  <a:schemeClr val="tx1">
                    <a:lumMod val="85000"/>
                    <a:lumOff val="15000"/>
                  </a:schemeClr>
                </a:solidFill>
              </a:rPr>
              <a:t>Scale of walking distance to be maintained.</a:t>
            </a:r>
          </a:p>
          <a:p>
            <a:pPr fontAlgn="auto">
              <a:buFont typeface="Arial"/>
              <a:buChar char="•"/>
              <a:defRPr/>
            </a:pPr>
            <a:endParaRPr lang="en-US" dirty="0">
              <a:solidFill>
                <a:schemeClr val="tx1">
                  <a:lumMod val="85000"/>
                  <a:lumOff val="15000"/>
                </a:schemeClr>
              </a:solidFill>
            </a:endParaRPr>
          </a:p>
        </p:txBody>
      </p:sp>
      <p:sp>
        <p:nvSpPr>
          <p:cNvPr id="33796" name="Footer Placeholder 3">
            <a:extLst>
              <a:ext uri="{FF2B5EF4-FFF2-40B4-BE49-F238E27FC236}">
                <a16:creationId xmlns:a16="http://schemas.microsoft.com/office/drawing/2014/main" id="{22B4A7C0-91A9-439F-B249-3CA551D1471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33797" name="Slide Number Placeholder 4">
            <a:extLst>
              <a:ext uri="{FF2B5EF4-FFF2-40B4-BE49-F238E27FC236}">
                <a16:creationId xmlns:a16="http://schemas.microsoft.com/office/drawing/2014/main" id="{911BA7FC-248E-4DBA-A24B-497342CC07E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5B9FDDD0-2591-4BF9-81BD-46762DC83100}" type="slidenum">
              <a:rPr lang="en-US" altLang="en-US"/>
              <a:pPr fontAlgn="base">
                <a:spcBef>
                  <a:spcPct val="0"/>
                </a:spcBef>
                <a:spcAft>
                  <a:spcPct val="0"/>
                </a:spcAft>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7818-3B5B-48B7-A34F-3A74AA7493A5}"/>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3.3) SOCIAL INTEGRITY IN NEIGHBOURHOOD PLANNING</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6AD7BB9-C24E-414F-A8F0-0F04AAF49A9D}"/>
              </a:ext>
            </a:extLst>
          </p:cNvPr>
          <p:cNvSpPr>
            <a:spLocks noGrp="1"/>
          </p:cNvSpPr>
          <p:nvPr>
            <p:ph idx="1"/>
          </p:nvPr>
        </p:nvSpPr>
        <p:spPr/>
        <p:txBody>
          <a:bodyPr rtlCol="0">
            <a:normAutofit fontScale="77500" lnSpcReduction="20000"/>
          </a:bodyPr>
          <a:lstStyle/>
          <a:p>
            <a:pPr fontAlgn="auto">
              <a:buFont typeface="Arial"/>
              <a:buChar char="•"/>
              <a:defRPr/>
            </a:pPr>
            <a:r>
              <a:rPr lang="en-US" dirty="0">
                <a:solidFill>
                  <a:schemeClr val="tx1">
                    <a:lumMod val="85000"/>
                    <a:lumOff val="15000"/>
                  </a:schemeClr>
                </a:solidFill>
              </a:rPr>
              <a:t>The concept of neighbourhood is to provide a setting where people not only can live comfortably but also can socialize and find identity within a defined community.</a:t>
            </a:r>
          </a:p>
          <a:p>
            <a:pPr fontAlgn="auto">
              <a:buFont typeface="Arial"/>
              <a:buChar char="•"/>
              <a:defRPr/>
            </a:pPr>
            <a:r>
              <a:rPr lang="en-US" dirty="0">
                <a:solidFill>
                  <a:schemeClr val="tx1">
                    <a:lumMod val="85000"/>
                    <a:lumOff val="15000"/>
                  </a:schemeClr>
                </a:solidFill>
              </a:rPr>
              <a:t>It is the area within which residents may all share the common services, social activities and facilities required in the vicinity of the dwellings.</a:t>
            </a:r>
          </a:p>
          <a:p>
            <a:pPr fontAlgn="auto">
              <a:buFont typeface="Arial"/>
              <a:buChar char="•"/>
              <a:defRPr/>
            </a:pPr>
            <a:r>
              <a:rPr lang="en-US" dirty="0">
                <a:solidFill>
                  <a:schemeClr val="tx1">
                    <a:lumMod val="85000"/>
                    <a:lumOff val="15000"/>
                  </a:schemeClr>
                </a:solidFill>
              </a:rPr>
              <a:t>Socializing may be encouraged by the physical proximity of residential units, by an increase in population density, by closeness to common functional spaces or by increased accessibility with intense local commuting patterns (pedestrians or vehicles).</a:t>
            </a:r>
          </a:p>
          <a:p>
            <a:pPr fontAlgn="auto">
              <a:buFont typeface="Arial"/>
              <a:buChar char="•"/>
              <a:defRPr/>
            </a:pPr>
            <a:r>
              <a:rPr lang="en-US" dirty="0">
                <a:solidFill>
                  <a:schemeClr val="tx1">
                    <a:lumMod val="85000"/>
                    <a:lumOff val="15000"/>
                  </a:schemeClr>
                </a:solidFill>
              </a:rPr>
              <a:t>The design must provide safe areas for children by designing dead-end streets and minimal traffic. </a:t>
            </a:r>
          </a:p>
          <a:p>
            <a:pPr fontAlgn="auto">
              <a:buFont typeface="Arial"/>
              <a:buChar char="•"/>
              <a:defRPr/>
            </a:pPr>
            <a:r>
              <a:rPr lang="en-US" dirty="0">
                <a:solidFill>
                  <a:schemeClr val="tx1">
                    <a:lumMod val="85000"/>
                    <a:lumOff val="15000"/>
                  </a:schemeClr>
                </a:solidFill>
              </a:rPr>
              <a:t>A variety of physical clustering design could be introduced to support socializing such as common social spaces, playgrounds, swimming pools, tennis courts etc.</a:t>
            </a:r>
          </a:p>
          <a:p>
            <a:pPr fontAlgn="auto">
              <a:buFont typeface="Arial"/>
              <a:buChar char="•"/>
              <a:defRPr/>
            </a:pPr>
            <a:endParaRPr lang="en-US" dirty="0">
              <a:solidFill>
                <a:schemeClr val="tx1">
                  <a:lumMod val="85000"/>
                  <a:lumOff val="15000"/>
                </a:schemeClr>
              </a:solidFill>
            </a:endParaRPr>
          </a:p>
        </p:txBody>
      </p:sp>
      <p:sp>
        <p:nvSpPr>
          <p:cNvPr id="34820" name="Footer Placeholder 3">
            <a:extLst>
              <a:ext uri="{FF2B5EF4-FFF2-40B4-BE49-F238E27FC236}">
                <a16:creationId xmlns:a16="http://schemas.microsoft.com/office/drawing/2014/main" id="{82CCB376-918F-4C6B-9D6C-8B5FC0E8594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34821" name="Slide Number Placeholder 4">
            <a:extLst>
              <a:ext uri="{FF2B5EF4-FFF2-40B4-BE49-F238E27FC236}">
                <a16:creationId xmlns:a16="http://schemas.microsoft.com/office/drawing/2014/main" id="{DB8983CA-541A-4B79-B04F-34CF8A2728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9D3511B-4F42-4A09-93AD-D04F40581DB9}" type="slidenum">
              <a:rPr lang="en-US" altLang="en-US"/>
              <a:pPr fontAlgn="base">
                <a:spcBef>
                  <a:spcPct val="0"/>
                </a:spcBef>
                <a:spcAft>
                  <a:spcPct val="0"/>
                </a:spcAft>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3233-C249-4039-913F-B87A653265F2}"/>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1) NEIGHBOURHOOD</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E5565F0E-A010-48F0-B1F5-55DF68EC1028}"/>
              </a:ext>
            </a:extLst>
          </p:cNvPr>
          <p:cNvSpPr>
            <a:spLocks noGrp="1"/>
          </p:cNvSpPr>
          <p:nvPr>
            <p:ph idx="1"/>
          </p:nvPr>
        </p:nvSpPr>
        <p:spPr>
          <a:xfrm>
            <a:off x="1295400" y="2557463"/>
            <a:ext cx="9601200" cy="3690937"/>
          </a:xfrm>
        </p:spPr>
        <p:txBody>
          <a:bodyPr rtlCol="0">
            <a:normAutofit fontScale="85000" lnSpcReduction="10000"/>
          </a:bodyPr>
          <a:lstStyle/>
          <a:p>
            <a:pPr marL="457200" indent="-457200" fontAlgn="auto">
              <a:buFont typeface="+mj-lt"/>
              <a:buAutoNum type="arabicPeriod"/>
              <a:defRPr/>
            </a:pPr>
            <a:r>
              <a:rPr lang="en-US" dirty="0">
                <a:solidFill>
                  <a:schemeClr val="tx1">
                    <a:lumMod val="85000"/>
                    <a:lumOff val="15000"/>
                  </a:schemeClr>
                </a:solidFill>
              </a:rPr>
              <a:t>Neighbourhood is a unit in which all utilities and services, transportation networks, government and other buildings contribute to the formation of the whole unit and in which the absence of one or more factors disturbs its identity.</a:t>
            </a:r>
          </a:p>
          <a:p>
            <a:pPr marL="457200" indent="-457200" fontAlgn="auto">
              <a:buFont typeface="+mj-lt"/>
              <a:buAutoNum type="arabicPeriod"/>
              <a:defRPr/>
            </a:pPr>
            <a:r>
              <a:rPr lang="en-US" dirty="0">
                <a:solidFill>
                  <a:schemeClr val="tx1">
                    <a:lumMod val="85000"/>
                    <a:lumOff val="15000"/>
                  </a:schemeClr>
                </a:solidFill>
              </a:rPr>
              <a:t>Some of the factors that impact the configuration of a new neighbourhood include: </a:t>
            </a:r>
          </a:p>
          <a:p>
            <a:pPr lvl="1" fontAlgn="auto">
              <a:buFont typeface="Arial"/>
              <a:buChar char="•"/>
              <a:defRPr/>
            </a:pPr>
            <a:r>
              <a:rPr lang="en-US" dirty="0">
                <a:solidFill>
                  <a:schemeClr val="tx1">
                    <a:lumMod val="85000"/>
                    <a:lumOff val="15000"/>
                  </a:schemeClr>
                </a:solidFill>
              </a:rPr>
              <a:t>Natural topography and geographic features </a:t>
            </a:r>
          </a:p>
          <a:p>
            <a:pPr lvl="1" fontAlgn="auto">
              <a:buFont typeface="Arial"/>
              <a:buChar char="•"/>
              <a:defRPr/>
            </a:pPr>
            <a:r>
              <a:rPr lang="en-US" dirty="0">
                <a:solidFill>
                  <a:schemeClr val="tx1">
                    <a:lumMod val="85000"/>
                    <a:lumOff val="15000"/>
                  </a:schemeClr>
                </a:solidFill>
              </a:rPr>
              <a:t>Land ownership patterns</a:t>
            </a:r>
          </a:p>
          <a:p>
            <a:pPr lvl="1" fontAlgn="auto">
              <a:buFont typeface="Arial"/>
              <a:buChar char="•"/>
              <a:defRPr/>
            </a:pPr>
            <a:r>
              <a:rPr lang="en-US" dirty="0">
                <a:solidFill>
                  <a:schemeClr val="tx1">
                    <a:lumMod val="85000"/>
                    <a:lumOff val="15000"/>
                  </a:schemeClr>
                </a:solidFill>
              </a:rPr>
              <a:t>Existing land use</a:t>
            </a:r>
          </a:p>
          <a:p>
            <a:pPr lvl="1" fontAlgn="auto">
              <a:buFont typeface="Arial"/>
              <a:buChar char="•"/>
              <a:defRPr/>
            </a:pPr>
            <a:r>
              <a:rPr lang="en-US" dirty="0">
                <a:solidFill>
                  <a:schemeClr val="tx1">
                    <a:lumMod val="85000"/>
                    <a:lumOff val="15000"/>
                  </a:schemeClr>
                </a:solidFill>
              </a:rPr>
              <a:t>Proximity to and relationship with major infrastructure </a:t>
            </a:r>
          </a:p>
          <a:p>
            <a:pPr lvl="1" fontAlgn="auto">
              <a:buFont typeface="Arial"/>
              <a:buChar char="•"/>
              <a:defRPr/>
            </a:pPr>
            <a:r>
              <a:rPr lang="en-US" dirty="0">
                <a:solidFill>
                  <a:schemeClr val="tx1">
                    <a:lumMod val="85000"/>
                    <a:lumOff val="15000"/>
                  </a:schemeClr>
                </a:solidFill>
              </a:rPr>
              <a:t>Market demand </a:t>
            </a:r>
          </a:p>
          <a:p>
            <a:pPr lvl="1" fontAlgn="auto">
              <a:buFont typeface="Arial"/>
              <a:buChar char="•"/>
              <a:defRPr/>
            </a:pPr>
            <a:r>
              <a:rPr lang="en-US" dirty="0">
                <a:solidFill>
                  <a:schemeClr val="tx1">
                    <a:lumMod val="85000"/>
                    <a:lumOff val="15000"/>
                  </a:schemeClr>
                </a:solidFill>
              </a:rPr>
              <a:t>Location and function of a new neighbourhood within its larger planning area.</a:t>
            </a:r>
          </a:p>
          <a:p>
            <a:pPr fontAlgn="auto">
              <a:buFont typeface="Arial"/>
              <a:buChar char="•"/>
              <a:defRPr/>
            </a:pPr>
            <a:endParaRPr lang="en-US" dirty="0">
              <a:solidFill>
                <a:schemeClr val="tx1">
                  <a:lumMod val="85000"/>
                  <a:lumOff val="15000"/>
                </a:schemeClr>
              </a:solidFill>
            </a:endParaRPr>
          </a:p>
        </p:txBody>
      </p:sp>
      <p:sp>
        <p:nvSpPr>
          <p:cNvPr id="17412" name="Footer Placeholder 3">
            <a:extLst>
              <a:ext uri="{FF2B5EF4-FFF2-40B4-BE49-F238E27FC236}">
                <a16:creationId xmlns:a16="http://schemas.microsoft.com/office/drawing/2014/main" id="{57AF567D-B9FF-4A9B-B949-B417E5A53AEC}"/>
              </a:ext>
            </a:extLst>
          </p:cNvPr>
          <p:cNvSpPr>
            <a:spLocks noGrp="1" noChangeArrowheads="1"/>
          </p:cNvSpPr>
          <p:nvPr>
            <p:ph type="ftr" sz="quarter" idx="11"/>
          </p:nvPr>
        </p:nvSpPr>
        <p:spPr bwMode="auto">
          <a:xfrm>
            <a:off x="630238" y="5969000"/>
            <a:ext cx="7305675"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17413" name="Slide Number Placeholder 4">
            <a:extLst>
              <a:ext uri="{FF2B5EF4-FFF2-40B4-BE49-F238E27FC236}">
                <a16:creationId xmlns:a16="http://schemas.microsoft.com/office/drawing/2014/main" id="{43B641F2-CD8B-4AD9-94D2-AD4C85151A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3EFBB0AE-7213-4E8E-BD58-F19FC3F6F639}" type="slidenum">
              <a:rPr lang="en-US" altLang="en-US"/>
              <a:pPr fontAlgn="base">
                <a:spcBef>
                  <a:spcPct val="0"/>
                </a:spcBef>
                <a:spcAft>
                  <a:spcPct val="0"/>
                </a:spcAft>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6E83-3B40-43B7-9523-869BC402B922}"/>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3.4) INTERNAL LAYOUT OF A NEIGHBOURHOOD</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CB75FEE6-4546-4EB4-A44F-FA35E51B8526}"/>
              </a:ext>
            </a:extLst>
          </p:cNvPr>
          <p:cNvSpPr>
            <a:spLocks noGrp="1"/>
          </p:cNvSpPr>
          <p:nvPr>
            <p:ph idx="1"/>
          </p:nvPr>
        </p:nvSpPr>
        <p:spPr/>
        <p:txBody>
          <a:bodyPr rtlCol="0">
            <a:normAutofit fontScale="77500" lnSpcReduction="20000"/>
          </a:bodyPr>
          <a:lstStyle/>
          <a:p>
            <a:pPr fontAlgn="auto">
              <a:buFont typeface="Arial"/>
              <a:buChar char="•"/>
              <a:defRPr/>
            </a:pPr>
            <a:r>
              <a:rPr lang="en-US" dirty="0">
                <a:solidFill>
                  <a:schemeClr val="tx1">
                    <a:lumMod val="85000"/>
                    <a:lumOff val="15000"/>
                  </a:schemeClr>
                </a:solidFill>
              </a:rPr>
              <a:t>Give different categories of plot sizes to accommodate various income groups</a:t>
            </a:r>
          </a:p>
          <a:p>
            <a:pPr fontAlgn="auto">
              <a:buFont typeface="Arial"/>
              <a:buChar char="•"/>
              <a:defRPr/>
            </a:pPr>
            <a:r>
              <a:rPr lang="en-US" dirty="0">
                <a:solidFill>
                  <a:schemeClr val="tx1">
                    <a:lumMod val="85000"/>
                    <a:lumOff val="15000"/>
                  </a:schemeClr>
                </a:solidFill>
              </a:rPr>
              <a:t>Provide gradual mixing of plot sizes</a:t>
            </a:r>
          </a:p>
          <a:p>
            <a:pPr fontAlgn="auto">
              <a:buFont typeface="Arial"/>
              <a:buChar char="•"/>
              <a:defRPr/>
            </a:pPr>
            <a:r>
              <a:rPr lang="en-US" dirty="0">
                <a:solidFill>
                  <a:schemeClr val="tx1">
                    <a:lumMod val="85000"/>
                    <a:lumOff val="15000"/>
                  </a:schemeClr>
                </a:solidFill>
              </a:rPr>
              <a:t>Provide detached, semi detached, row and apartment housing to increase choice for users</a:t>
            </a:r>
          </a:p>
          <a:p>
            <a:pPr fontAlgn="auto">
              <a:buFont typeface="Arial"/>
              <a:buChar char="•"/>
              <a:defRPr/>
            </a:pPr>
            <a:r>
              <a:rPr lang="en-US" dirty="0">
                <a:solidFill>
                  <a:schemeClr val="tx1">
                    <a:lumMod val="85000"/>
                    <a:lumOff val="15000"/>
                  </a:schemeClr>
                </a:solidFill>
              </a:rPr>
              <a:t>Orientation of housing layout should be according to sun and wind direction depending on the climatic region for which you are planning</a:t>
            </a:r>
          </a:p>
          <a:p>
            <a:pPr fontAlgn="auto">
              <a:buFont typeface="Arial"/>
              <a:buChar char="•"/>
              <a:defRPr/>
            </a:pPr>
            <a:r>
              <a:rPr lang="en-US" dirty="0">
                <a:solidFill>
                  <a:schemeClr val="tx1">
                    <a:lumMod val="85000"/>
                    <a:lumOff val="15000"/>
                  </a:schemeClr>
                </a:solidFill>
              </a:rPr>
              <a:t>Give plots with proper width and length ration for better internal designing</a:t>
            </a:r>
          </a:p>
          <a:p>
            <a:pPr fontAlgn="auto">
              <a:buFont typeface="Arial"/>
              <a:buChar char="•"/>
              <a:defRPr/>
            </a:pPr>
            <a:r>
              <a:rPr lang="en-US" dirty="0">
                <a:solidFill>
                  <a:schemeClr val="tx1">
                    <a:lumMod val="85000"/>
                    <a:lumOff val="15000"/>
                  </a:schemeClr>
                </a:solidFill>
              </a:rPr>
              <a:t>Define height and plot coverage of residential and commercial buildings</a:t>
            </a:r>
          </a:p>
          <a:p>
            <a:pPr fontAlgn="auto">
              <a:buFont typeface="Arial"/>
              <a:buChar char="•"/>
              <a:defRPr/>
            </a:pPr>
            <a:r>
              <a:rPr lang="en-US" dirty="0">
                <a:solidFill>
                  <a:schemeClr val="tx1">
                    <a:lumMod val="85000"/>
                    <a:lumOff val="15000"/>
                  </a:schemeClr>
                </a:solidFill>
              </a:rPr>
              <a:t>Provide wider roads for big plots</a:t>
            </a:r>
          </a:p>
          <a:p>
            <a:pPr fontAlgn="auto">
              <a:buFont typeface="Arial"/>
              <a:buChar char="•"/>
              <a:defRPr/>
            </a:pPr>
            <a:r>
              <a:rPr lang="en-US" dirty="0">
                <a:solidFill>
                  <a:schemeClr val="tx1">
                    <a:lumMod val="85000"/>
                    <a:lumOff val="15000"/>
                  </a:schemeClr>
                </a:solidFill>
              </a:rPr>
              <a:t>Design cul-de-sacs where feasible</a:t>
            </a:r>
          </a:p>
          <a:p>
            <a:pPr fontAlgn="auto">
              <a:buFont typeface="Arial"/>
              <a:buChar char="•"/>
              <a:defRPr/>
            </a:pPr>
            <a:endParaRPr lang="en-US" dirty="0">
              <a:solidFill>
                <a:schemeClr val="tx1">
                  <a:lumMod val="85000"/>
                  <a:lumOff val="15000"/>
                </a:schemeClr>
              </a:solidFill>
            </a:endParaRPr>
          </a:p>
        </p:txBody>
      </p:sp>
      <p:sp>
        <p:nvSpPr>
          <p:cNvPr id="35844" name="Footer Placeholder 3">
            <a:extLst>
              <a:ext uri="{FF2B5EF4-FFF2-40B4-BE49-F238E27FC236}">
                <a16:creationId xmlns:a16="http://schemas.microsoft.com/office/drawing/2014/main" id="{D3452884-11CB-4A15-A228-94FAE86FB297}"/>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35845" name="Slide Number Placeholder 4">
            <a:extLst>
              <a:ext uri="{FF2B5EF4-FFF2-40B4-BE49-F238E27FC236}">
                <a16:creationId xmlns:a16="http://schemas.microsoft.com/office/drawing/2014/main" id="{263E89B5-7099-4DED-8417-8BCDABB1A2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10DDB01-3ED0-4B3F-BD1F-2142FDB8822D}" type="slidenum">
              <a:rPr lang="en-US" altLang="en-US"/>
              <a:pPr fontAlgn="base">
                <a:spcBef>
                  <a:spcPct val="0"/>
                </a:spcBef>
                <a:spcAft>
                  <a:spcPct val="0"/>
                </a:spcAft>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D23F-55CA-49BA-9833-E9168D19F124}"/>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3.4) INTERNAL LAYOUT OF A NEIGHBOURHOOD</a:t>
            </a:r>
            <a:br>
              <a:rPr lang="en-US" b="1" dirty="0">
                <a:solidFill>
                  <a:schemeClr val="tx1">
                    <a:lumMod val="85000"/>
                    <a:lumOff val="15000"/>
                  </a:schemeClr>
                </a:solidFill>
              </a:rPr>
            </a:br>
            <a:r>
              <a:rPr lang="en-US" b="1" dirty="0">
                <a:solidFill>
                  <a:schemeClr val="tx1">
                    <a:lumMod val="85000"/>
                    <a:lumOff val="15000"/>
                  </a:schemeClr>
                </a:solidFill>
              </a:rPr>
              <a:t>													Conti.</a:t>
            </a:r>
            <a:br>
              <a:rPr lang="en-US" b="1" dirty="0">
                <a:solidFill>
                  <a:schemeClr val="tx1">
                    <a:lumMod val="85000"/>
                    <a:lumOff val="15000"/>
                  </a:schemeClr>
                </a:solidFill>
              </a:rPr>
            </a:br>
            <a:r>
              <a:rPr lang="en-US" b="1" dirty="0">
                <a:solidFill>
                  <a:schemeClr val="tx1">
                    <a:lumMod val="85000"/>
                    <a:lumOff val="15000"/>
                  </a:schemeClr>
                </a:solidFill>
              </a:rPr>
              <a:t>		</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E2268885-AB59-4612-9A94-1F9027C1A300}"/>
              </a:ext>
            </a:extLst>
          </p:cNvPr>
          <p:cNvSpPr>
            <a:spLocks noGrp="1"/>
          </p:cNvSpPr>
          <p:nvPr>
            <p:ph idx="1"/>
          </p:nvPr>
        </p:nvSpPr>
        <p:spPr/>
        <p:txBody>
          <a:bodyPr rtlCol="0">
            <a:normAutofit fontScale="62500" lnSpcReduction="20000"/>
          </a:bodyPr>
          <a:lstStyle/>
          <a:p>
            <a:pPr fontAlgn="auto">
              <a:buFont typeface="Arial"/>
              <a:buChar char="•"/>
              <a:defRPr/>
            </a:pPr>
            <a:r>
              <a:rPr lang="en-US" dirty="0">
                <a:solidFill>
                  <a:schemeClr val="tx1">
                    <a:lumMod val="85000"/>
                    <a:lumOff val="15000"/>
                  </a:schemeClr>
                </a:solidFill>
              </a:rPr>
              <a:t>Give more open spaces in smaller plots section</a:t>
            </a:r>
          </a:p>
          <a:p>
            <a:pPr fontAlgn="auto">
              <a:buFont typeface="Arial"/>
              <a:buChar char="•"/>
              <a:defRPr/>
            </a:pPr>
            <a:r>
              <a:rPr lang="en-US" dirty="0">
                <a:solidFill>
                  <a:schemeClr val="tx1">
                    <a:lumMod val="85000"/>
                    <a:lumOff val="15000"/>
                  </a:schemeClr>
                </a:solidFill>
              </a:rPr>
              <a:t>Prefer T junction on cross and staggered junction</a:t>
            </a:r>
          </a:p>
          <a:p>
            <a:pPr fontAlgn="auto">
              <a:buFont typeface="Arial"/>
              <a:buChar char="•"/>
              <a:defRPr/>
            </a:pPr>
            <a:r>
              <a:rPr lang="en-US" dirty="0">
                <a:solidFill>
                  <a:schemeClr val="tx1">
                    <a:lumMod val="85000"/>
                    <a:lumOff val="15000"/>
                  </a:schemeClr>
                </a:solidFill>
              </a:rPr>
              <a:t>Distance between two legs of a staggered junction should not be less than 120’</a:t>
            </a:r>
          </a:p>
          <a:p>
            <a:pPr fontAlgn="auto">
              <a:buFont typeface="Arial"/>
              <a:buChar char="•"/>
              <a:defRPr/>
            </a:pPr>
            <a:r>
              <a:rPr lang="en-US" dirty="0">
                <a:solidFill>
                  <a:schemeClr val="tx1">
                    <a:lumMod val="85000"/>
                    <a:lumOff val="15000"/>
                  </a:schemeClr>
                </a:solidFill>
              </a:rPr>
              <a:t>Length of single row of plots should not be less than 250’ and more than 500’ and in no case it should exceed 700’</a:t>
            </a:r>
          </a:p>
          <a:p>
            <a:pPr fontAlgn="auto">
              <a:buFont typeface="Arial"/>
              <a:buChar char="•"/>
              <a:defRPr/>
            </a:pPr>
            <a:r>
              <a:rPr lang="en-US" dirty="0">
                <a:solidFill>
                  <a:schemeClr val="tx1">
                    <a:lumMod val="85000"/>
                    <a:lumOff val="15000"/>
                  </a:schemeClr>
                </a:solidFill>
              </a:rPr>
              <a:t>Give service roads for plots facing arterial roads</a:t>
            </a:r>
          </a:p>
          <a:p>
            <a:pPr fontAlgn="auto">
              <a:buFont typeface="Arial"/>
              <a:buChar char="•"/>
              <a:defRPr/>
            </a:pPr>
            <a:r>
              <a:rPr lang="en-US" dirty="0">
                <a:solidFill>
                  <a:schemeClr val="tx1">
                    <a:lumMod val="85000"/>
                    <a:lumOff val="15000"/>
                  </a:schemeClr>
                </a:solidFill>
              </a:rPr>
              <a:t>Provide chamfering of plots at corners</a:t>
            </a:r>
          </a:p>
          <a:p>
            <a:pPr fontAlgn="auto">
              <a:buFont typeface="Arial"/>
              <a:buChar char="•"/>
              <a:defRPr/>
            </a:pPr>
            <a:r>
              <a:rPr lang="en-US" dirty="0">
                <a:solidFill>
                  <a:schemeClr val="tx1">
                    <a:lumMod val="85000"/>
                    <a:lumOff val="15000"/>
                  </a:schemeClr>
                </a:solidFill>
              </a:rPr>
              <a:t>Plan to reduce vehicular flow and speed in the residential area</a:t>
            </a:r>
          </a:p>
          <a:p>
            <a:pPr fontAlgn="auto">
              <a:buFont typeface="Arial"/>
              <a:buChar char="•"/>
              <a:defRPr/>
            </a:pPr>
            <a:r>
              <a:rPr lang="en-US" dirty="0">
                <a:solidFill>
                  <a:schemeClr val="tx1">
                    <a:lumMod val="85000"/>
                    <a:lumOff val="15000"/>
                  </a:schemeClr>
                </a:solidFill>
              </a:rPr>
              <a:t>Open spaces preferably be bounded by roads on all sides</a:t>
            </a:r>
          </a:p>
          <a:p>
            <a:pPr fontAlgn="auto">
              <a:buFont typeface="Arial"/>
              <a:buChar char="•"/>
              <a:defRPr/>
            </a:pPr>
            <a:r>
              <a:rPr lang="en-US" dirty="0">
                <a:solidFill>
                  <a:schemeClr val="tx1">
                    <a:lumMod val="85000"/>
                    <a:lumOff val="15000"/>
                  </a:schemeClr>
                </a:solidFill>
              </a:rPr>
              <a:t>Commercial and public facilities should be provided through neighbourhood and sub neighbourhoods centers</a:t>
            </a:r>
          </a:p>
          <a:p>
            <a:pPr fontAlgn="auto">
              <a:buFont typeface="Arial"/>
              <a:buChar char="•"/>
              <a:defRPr/>
            </a:pPr>
            <a:r>
              <a:rPr lang="en-US" dirty="0">
                <a:solidFill>
                  <a:schemeClr val="tx1">
                    <a:lumMod val="85000"/>
                    <a:lumOff val="15000"/>
                  </a:schemeClr>
                </a:solidFill>
              </a:rPr>
              <a:t>Public facilities should be made easily accessible and be interlinked with each other</a:t>
            </a:r>
          </a:p>
          <a:p>
            <a:pPr fontAlgn="auto">
              <a:buFont typeface="Arial"/>
              <a:buChar char="•"/>
              <a:defRPr/>
            </a:pPr>
            <a:endParaRPr lang="en-US" dirty="0">
              <a:solidFill>
                <a:schemeClr val="tx1">
                  <a:lumMod val="85000"/>
                  <a:lumOff val="15000"/>
                </a:schemeClr>
              </a:solidFill>
            </a:endParaRPr>
          </a:p>
        </p:txBody>
      </p:sp>
      <p:sp>
        <p:nvSpPr>
          <p:cNvPr id="36868" name="Footer Placeholder 3">
            <a:extLst>
              <a:ext uri="{FF2B5EF4-FFF2-40B4-BE49-F238E27FC236}">
                <a16:creationId xmlns:a16="http://schemas.microsoft.com/office/drawing/2014/main" id="{1724944F-7C91-437F-B182-9F2C5358900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36869" name="Slide Number Placeholder 4">
            <a:extLst>
              <a:ext uri="{FF2B5EF4-FFF2-40B4-BE49-F238E27FC236}">
                <a16:creationId xmlns:a16="http://schemas.microsoft.com/office/drawing/2014/main" id="{5FC856B5-0AEB-4C20-888A-1B08B30DA7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CA9F9250-F353-4BC9-89B5-AAF988039630}" type="slidenum">
              <a:rPr lang="en-US" altLang="en-US"/>
              <a:pPr fontAlgn="base">
                <a:spcBef>
                  <a:spcPct val="0"/>
                </a:spcBef>
                <a:spcAft>
                  <a:spcPct val="0"/>
                </a:spcAft>
              </a:pPr>
              <a:t>21</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2235-98C0-4D93-AAF0-6DB36CCA6C13}"/>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1) NEIGHBOURHOOD</a:t>
            </a:r>
            <a:br>
              <a:rPr lang="en-US" b="1" dirty="0">
                <a:solidFill>
                  <a:schemeClr val="tx1">
                    <a:lumMod val="85000"/>
                    <a:lumOff val="15000"/>
                  </a:schemeClr>
                </a:solidFill>
              </a:rPr>
            </a:br>
            <a:r>
              <a:rPr lang="en-US" b="1" dirty="0">
                <a:solidFill>
                  <a:schemeClr val="tx1">
                    <a:lumMod val="85000"/>
                    <a:lumOff val="15000"/>
                  </a:schemeClr>
                </a:solidFill>
              </a:rPr>
              <a:t>														Conti…</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819330E5-24CD-4A87-BB40-0046A17D755E}"/>
              </a:ext>
            </a:extLst>
          </p:cNvPr>
          <p:cNvSpPr>
            <a:spLocks noGrp="1"/>
          </p:cNvSpPr>
          <p:nvPr>
            <p:ph idx="1"/>
          </p:nvPr>
        </p:nvSpPr>
        <p:spPr/>
        <p:txBody>
          <a:bodyPr rtlCol="0">
            <a:normAutofit/>
          </a:bodyPr>
          <a:lstStyle/>
          <a:p>
            <a:pPr marL="457200" indent="-457200" fontAlgn="auto">
              <a:buFont typeface="+mj-lt"/>
              <a:buAutoNum type="arabicPeriod" startAt="3"/>
              <a:defRPr/>
            </a:pPr>
            <a:r>
              <a:rPr lang="en-US" dirty="0">
                <a:solidFill>
                  <a:schemeClr val="tx1">
                    <a:lumMod val="85000"/>
                    <a:lumOff val="15000"/>
                  </a:schemeClr>
                </a:solidFill>
              </a:rPr>
              <a:t>Great neighbourhoods are the result of careful planning to create places that are sustainable, walkable, vibrant, social, and livable which increase the quality of life for residents of all ages and incomes. </a:t>
            </a:r>
          </a:p>
          <a:p>
            <a:pPr marL="457200" indent="-457200" fontAlgn="auto">
              <a:buFont typeface="+mj-lt"/>
              <a:buAutoNum type="arabicPeriod" startAt="3"/>
              <a:defRPr/>
            </a:pPr>
            <a:r>
              <a:rPr lang="en-US" dirty="0">
                <a:solidFill>
                  <a:schemeClr val="tx1">
                    <a:lumMod val="85000"/>
                    <a:lumOff val="15000"/>
                  </a:schemeClr>
                </a:solidFill>
              </a:rPr>
              <a:t>Great neighbourhoods contribute to the prosperity of our city, attracting new people, new business and creating vitality while allowing the city to respond to change over time. </a:t>
            </a:r>
          </a:p>
          <a:p>
            <a:pPr fontAlgn="auto">
              <a:buFont typeface="Arial"/>
              <a:buChar char="•"/>
              <a:defRPr/>
            </a:pPr>
            <a:endParaRPr lang="en-US" dirty="0">
              <a:solidFill>
                <a:schemeClr val="tx1">
                  <a:lumMod val="85000"/>
                  <a:lumOff val="15000"/>
                </a:schemeClr>
              </a:solidFill>
            </a:endParaRPr>
          </a:p>
        </p:txBody>
      </p:sp>
      <p:sp>
        <p:nvSpPr>
          <p:cNvPr id="18436" name="Footer Placeholder 3">
            <a:extLst>
              <a:ext uri="{FF2B5EF4-FFF2-40B4-BE49-F238E27FC236}">
                <a16:creationId xmlns:a16="http://schemas.microsoft.com/office/drawing/2014/main" id="{E6F05C8B-78E3-4041-B8CD-6430CD56B29D}"/>
              </a:ext>
            </a:extLst>
          </p:cNvPr>
          <p:cNvSpPr>
            <a:spLocks noGrp="1" noChangeArrowheads="1"/>
          </p:cNvSpPr>
          <p:nvPr>
            <p:ph type="ftr" sz="quarter" idx="11"/>
          </p:nvPr>
        </p:nvSpPr>
        <p:spPr bwMode="auto">
          <a:xfrm>
            <a:off x="615950" y="5969000"/>
            <a:ext cx="7307263"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18437" name="Slide Number Placeholder 4">
            <a:extLst>
              <a:ext uri="{FF2B5EF4-FFF2-40B4-BE49-F238E27FC236}">
                <a16:creationId xmlns:a16="http://schemas.microsoft.com/office/drawing/2014/main" id="{F9AB2C8A-7562-49DA-AFA9-5167283C7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7D3A94E-9450-4F73-BEEF-25B6824BC3BD}" type="slidenum">
              <a:rPr lang="en-US" altLang="en-US"/>
              <a:pPr fontAlgn="base">
                <a:spcBef>
                  <a:spcPct val="0"/>
                </a:spcBef>
                <a:spcAft>
                  <a:spcPct val="0"/>
                </a:spcAft>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BDD5-4520-4A0E-927D-9318B51E6ABC}"/>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 PRINCIPLES FOR NEIGHBOURHOOD DESIGN</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F4A26EF-EF37-4CEE-86D5-AB406FAD7011}"/>
              </a:ext>
            </a:extLst>
          </p:cNvPr>
          <p:cNvSpPr>
            <a:spLocks noGrp="1"/>
          </p:cNvSpPr>
          <p:nvPr>
            <p:ph idx="1"/>
          </p:nvPr>
        </p:nvSpPr>
        <p:spPr>
          <a:xfrm>
            <a:off x="1295400" y="2411413"/>
            <a:ext cx="9601200" cy="3962400"/>
          </a:xfrm>
        </p:spPr>
        <p:txBody>
          <a:bodyPr rtlCol="0">
            <a:normAutofit fontScale="77500" lnSpcReduction="20000"/>
          </a:bodyPr>
          <a:lstStyle/>
          <a:p>
            <a:pPr marL="457200" indent="-457200" fontAlgn="auto">
              <a:buFont typeface="+mj-lt"/>
              <a:buAutoNum type="arabicPeriod"/>
              <a:defRPr/>
            </a:pPr>
            <a:r>
              <a:rPr lang="en-US" dirty="0">
                <a:solidFill>
                  <a:schemeClr val="tx1">
                    <a:lumMod val="85000"/>
                    <a:lumOff val="15000"/>
                  </a:schemeClr>
                </a:solidFill>
              </a:rPr>
              <a:t>Designing the neighbourhoods or improving the existing residential communities deal with many principles which can be followed for creating a great neighbourhood.</a:t>
            </a:r>
          </a:p>
          <a:p>
            <a:pPr marL="457200" indent="-457200" fontAlgn="auto">
              <a:buFont typeface="+mj-lt"/>
              <a:buAutoNum type="arabicPeriod"/>
              <a:defRPr/>
            </a:pPr>
            <a:r>
              <a:rPr lang="en-US" dirty="0">
                <a:solidFill>
                  <a:schemeClr val="tx1">
                    <a:lumMod val="85000"/>
                    <a:lumOff val="15000"/>
                  </a:schemeClr>
                </a:solidFill>
              </a:rPr>
              <a:t>Start with the existing natural areas and opportunities for ecosystem enhancement</a:t>
            </a:r>
          </a:p>
          <a:p>
            <a:pPr marL="457200" indent="-457200" fontAlgn="auto">
              <a:buFont typeface="+mj-lt"/>
              <a:buAutoNum type="arabicPeriod"/>
              <a:defRPr/>
            </a:pPr>
            <a:r>
              <a:rPr lang="en-US" dirty="0">
                <a:solidFill>
                  <a:schemeClr val="tx1">
                    <a:lumMod val="85000"/>
                    <a:lumOff val="15000"/>
                  </a:schemeClr>
                </a:solidFill>
              </a:rPr>
              <a:t>Outline a mix of land uses</a:t>
            </a:r>
          </a:p>
          <a:p>
            <a:pPr marL="457200" indent="-457200" fontAlgn="auto">
              <a:buFont typeface="+mj-lt"/>
              <a:buAutoNum type="arabicPeriod"/>
              <a:defRPr/>
            </a:pPr>
            <a:r>
              <a:rPr lang="en-US" dirty="0">
                <a:solidFill>
                  <a:schemeClr val="tx1">
                    <a:lumMod val="85000"/>
                    <a:lumOff val="15000"/>
                  </a:schemeClr>
                </a:solidFill>
              </a:rPr>
              <a:t>Ensure the neighbourhood is well connected to provide multi-modal choice</a:t>
            </a:r>
          </a:p>
          <a:p>
            <a:pPr marL="457200" indent="-457200" fontAlgn="auto">
              <a:buFont typeface="+mj-lt"/>
              <a:buAutoNum type="arabicPeriod"/>
              <a:defRPr/>
            </a:pPr>
            <a:r>
              <a:rPr lang="en-US" dirty="0">
                <a:solidFill>
                  <a:schemeClr val="tx1">
                    <a:lumMod val="85000"/>
                    <a:lumOff val="15000"/>
                  </a:schemeClr>
                </a:solidFill>
              </a:rPr>
              <a:t>Strive for a more compact urban form and increased density </a:t>
            </a:r>
          </a:p>
          <a:p>
            <a:pPr marL="457200" indent="-457200" fontAlgn="auto">
              <a:buFont typeface="+mj-lt"/>
              <a:buAutoNum type="arabicPeriod"/>
              <a:defRPr/>
            </a:pPr>
            <a:r>
              <a:rPr lang="en-US" dirty="0">
                <a:solidFill>
                  <a:schemeClr val="tx1">
                    <a:lumMod val="85000"/>
                    <a:lumOff val="15000"/>
                  </a:schemeClr>
                </a:solidFill>
              </a:rPr>
              <a:t>Integrate a variety and mix of parks and community spaces</a:t>
            </a:r>
          </a:p>
          <a:p>
            <a:pPr marL="457200" indent="-457200" fontAlgn="auto">
              <a:buFont typeface="+mj-lt"/>
              <a:buAutoNum type="arabicPeriod"/>
              <a:defRPr/>
            </a:pPr>
            <a:r>
              <a:rPr lang="en-US" dirty="0">
                <a:solidFill>
                  <a:schemeClr val="tx1">
                    <a:lumMod val="85000"/>
                    <a:lumOff val="15000"/>
                  </a:schemeClr>
                </a:solidFill>
              </a:rPr>
              <a:t>Provide for housing opportunity and choice</a:t>
            </a:r>
          </a:p>
          <a:p>
            <a:pPr marL="457200" indent="-457200" fontAlgn="auto">
              <a:buFont typeface="+mj-lt"/>
              <a:buAutoNum type="arabicPeriod"/>
              <a:defRPr/>
            </a:pPr>
            <a:r>
              <a:rPr lang="en-US" dirty="0">
                <a:solidFill>
                  <a:schemeClr val="tx1">
                    <a:lumMod val="85000"/>
                    <a:lumOff val="15000"/>
                  </a:schemeClr>
                </a:solidFill>
              </a:rPr>
              <a:t>Build in resilience and low impact attributes that enhance the neighbourhood</a:t>
            </a:r>
          </a:p>
          <a:p>
            <a:pPr marL="457200" indent="-457200" fontAlgn="auto">
              <a:buFont typeface="+mj-lt"/>
              <a:buAutoNum type="arabicPeriod"/>
              <a:defRPr/>
            </a:pPr>
            <a:r>
              <a:rPr lang="en-US" dirty="0">
                <a:solidFill>
                  <a:schemeClr val="tx1">
                    <a:lumMod val="85000"/>
                    <a:lumOff val="15000"/>
                  </a:schemeClr>
                </a:solidFill>
              </a:rPr>
              <a:t>Create a safe and secure neighbourhood</a:t>
            </a:r>
          </a:p>
          <a:p>
            <a:pPr marL="457200" indent="-457200" fontAlgn="auto">
              <a:buFont typeface="+mj-lt"/>
              <a:buAutoNum type="arabicPeriod"/>
              <a:defRPr/>
            </a:pPr>
            <a:r>
              <a:rPr lang="en-US" dirty="0">
                <a:solidFill>
                  <a:schemeClr val="tx1">
                    <a:lumMod val="85000"/>
                    <a:lumOff val="15000"/>
                  </a:schemeClr>
                </a:solidFill>
              </a:rPr>
              <a:t>Encourage elements that add to the neighbourhoods unique identity</a:t>
            </a:r>
          </a:p>
          <a:p>
            <a:pPr fontAlgn="auto">
              <a:buFont typeface="Arial"/>
              <a:buChar char="•"/>
              <a:defRPr/>
            </a:pPr>
            <a:endParaRPr lang="en-US" dirty="0">
              <a:solidFill>
                <a:schemeClr val="tx1">
                  <a:lumMod val="85000"/>
                  <a:lumOff val="15000"/>
                </a:schemeClr>
              </a:solidFill>
            </a:endParaRPr>
          </a:p>
        </p:txBody>
      </p:sp>
      <p:sp>
        <p:nvSpPr>
          <p:cNvPr id="19460" name="Footer Placeholder 3">
            <a:extLst>
              <a:ext uri="{FF2B5EF4-FFF2-40B4-BE49-F238E27FC236}">
                <a16:creationId xmlns:a16="http://schemas.microsoft.com/office/drawing/2014/main" id="{40B58C38-6488-4FE0-86BC-1E00AC8B31E7}"/>
              </a:ext>
            </a:extLst>
          </p:cNvPr>
          <p:cNvSpPr>
            <a:spLocks noGrp="1" noChangeArrowheads="1"/>
          </p:cNvSpPr>
          <p:nvPr>
            <p:ph type="ftr" sz="quarter" idx="11"/>
          </p:nvPr>
        </p:nvSpPr>
        <p:spPr bwMode="auto">
          <a:xfrm>
            <a:off x="630238" y="5967413"/>
            <a:ext cx="7305675"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19461" name="Slide Number Placeholder 4">
            <a:extLst>
              <a:ext uri="{FF2B5EF4-FFF2-40B4-BE49-F238E27FC236}">
                <a16:creationId xmlns:a16="http://schemas.microsoft.com/office/drawing/2014/main" id="{7B09852C-F7FF-4A94-91BE-DF3271DB7A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78BE8105-F1AE-45A7-881E-F0E98F1BD4C2}" type="slidenum">
              <a:rPr lang="en-US" altLang="en-US"/>
              <a:pPr fontAlgn="base">
                <a:spcBef>
                  <a:spcPct val="0"/>
                </a:spcBef>
                <a:spcAft>
                  <a:spcPct val="0"/>
                </a:spcAft>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507-98C1-4BF5-8626-7AAF4B029896}"/>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2.1) NATURAL AREAS</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525CA0CC-321A-4C5D-9DC8-68017479DD01}"/>
              </a:ext>
            </a:extLst>
          </p:cNvPr>
          <p:cNvSpPr>
            <a:spLocks noGrp="1"/>
          </p:cNvSpPr>
          <p:nvPr>
            <p:ph idx="1"/>
          </p:nvPr>
        </p:nvSpPr>
        <p:spPr/>
        <p:txBody>
          <a:bodyPr rtlCol="0">
            <a:normAutofit/>
          </a:bodyPr>
          <a:lstStyle/>
          <a:p>
            <a:pPr fontAlgn="auto">
              <a:buFont typeface="Arial"/>
              <a:buChar char="•"/>
              <a:defRPr/>
            </a:pPr>
            <a:r>
              <a:rPr lang="en-US" dirty="0">
                <a:solidFill>
                  <a:schemeClr val="tx1">
                    <a:lumMod val="85000"/>
                    <a:lumOff val="15000"/>
                  </a:schemeClr>
                </a:solidFill>
              </a:rPr>
              <a:t>Each neighbourhood contains natural open spaces and is sensitive to the existing land conditions and local ecology. </a:t>
            </a:r>
          </a:p>
          <a:p>
            <a:pPr fontAlgn="auto">
              <a:buFont typeface="Arial"/>
              <a:buChar char="•"/>
              <a:defRPr/>
            </a:pPr>
            <a:r>
              <a:rPr lang="en-US" dirty="0">
                <a:solidFill>
                  <a:schemeClr val="tx1">
                    <a:lumMod val="85000"/>
                    <a:lumOff val="15000"/>
                  </a:schemeClr>
                </a:solidFill>
              </a:rPr>
              <a:t>Neighbourhoods</a:t>
            </a:r>
            <a:r>
              <a:rPr lang="en-US" b="1" dirty="0">
                <a:solidFill>
                  <a:schemeClr val="tx1">
                    <a:lumMod val="85000"/>
                    <a:lumOff val="15000"/>
                  </a:schemeClr>
                </a:solidFill>
              </a:rPr>
              <a:t> </a:t>
            </a:r>
            <a:r>
              <a:rPr lang="en-US" dirty="0">
                <a:solidFill>
                  <a:schemeClr val="tx1">
                    <a:lumMod val="85000"/>
                    <a:lumOff val="15000"/>
                  </a:schemeClr>
                </a:solidFill>
              </a:rPr>
              <a:t>conserve natural areas and features, landscapes and views.</a:t>
            </a:r>
          </a:p>
          <a:p>
            <a:pPr fontAlgn="auto">
              <a:buFont typeface="Arial"/>
              <a:buChar char="•"/>
              <a:defRPr/>
            </a:pPr>
            <a:r>
              <a:rPr lang="en-US" dirty="0">
                <a:solidFill>
                  <a:schemeClr val="tx1">
                    <a:lumMod val="85000"/>
                    <a:lumOff val="15000"/>
                  </a:schemeClr>
                </a:solidFill>
              </a:rPr>
              <a:t>This may include greenways, wetlands, watercourses, woodlots and native plant vegetation.</a:t>
            </a:r>
          </a:p>
          <a:p>
            <a:pPr marL="0" indent="0" fontAlgn="auto">
              <a:buFont typeface="Arial"/>
              <a:buNone/>
              <a:defRPr/>
            </a:pPr>
            <a:endParaRPr lang="en-US" dirty="0">
              <a:solidFill>
                <a:schemeClr val="tx1">
                  <a:lumMod val="85000"/>
                  <a:lumOff val="15000"/>
                </a:schemeClr>
              </a:solidFill>
            </a:endParaRPr>
          </a:p>
        </p:txBody>
      </p:sp>
      <p:sp>
        <p:nvSpPr>
          <p:cNvPr id="20484" name="Footer Placeholder 3">
            <a:extLst>
              <a:ext uri="{FF2B5EF4-FFF2-40B4-BE49-F238E27FC236}">
                <a16:creationId xmlns:a16="http://schemas.microsoft.com/office/drawing/2014/main" id="{D251B540-341A-4F2B-870D-9FEC320F7A03}"/>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0485" name="Slide Number Placeholder 4">
            <a:extLst>
              <a:ext uri="{FF2B5EF4-FFF2-40B4-BE49-F238E27FC236}">
                <a16:creationId xmlns:a16="http://schemas.microsoft.com/office/drawing/2014/main" id="{3FECADB3-63FA-4689-BFA9-27D4A0C44A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1707658-7B9C-44F2-99AC-046B533263A0}" type="slidenum">
              <a:rPr lang="en-US" altLang="en-US"/>
              <a:pPr fontAlgn="base">
                <a:spcBef>
                  <a:spcPct val="0"/>
                </a:spcBef>
                <a:spcAft>
                  <a:spcPct val="0"/>
                </a:spcAft>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7B48-EF7B-44A5-AE36-507DEA63EA58}"/>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2.2) MIXED LAND USES</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21507" name="Content Placeholder 2">
            <a:extLst>
              <a:ext uri="{FF2B5EF4-FFF2-40B4-BE49-F238E27FC236}">
                <a16:creationId xmlns:a16="http://schemas.microsoft.com/office/drawing/2014/main" id="{7457AA26-407D-4AC5-8971-0C83F43BE83E}"/>
              </a:ext>
            </a:extLst>
          </p:cNvPr>
          <p:cNvSpPr>
            <a:spLocks noGrp="1" noChangeArrowheads="1"/>
          </p:cNvSpPr>
          <p:nvPr>
            <p:ph idx="1"/>
          </p:nvPr>
        </p:nvSpPr>
        <p:spPr/>
        <p:txBody>
          <a:bodyPr/>
          <a:lstStyle/>
          <a:p>
            <a:r>
              <a:rPr lang="en-US" altLang="en-US"/>
              <a:t>Each neighbourhood has a mix of land uses and densities that provide options to live, learn, work, and play. </a:t>
            </a:r>
          </a:p>
          <a:p>
            <a:r>
              <a:rPr lang="en-US" altLang="en-US"/>
              <a:t>More intensive land uses are connected and focused around transit, alternative transportation modes and parks.</a:t>
            </a:r>
          </a:p>
          <a:p>
            <a:r>
              <a:rPr lang="en-US" altLang="en-US"/>
              <a:t>All citizens can easily access daily shopping and recreational needs in their neighbourhood regardless of mode choice.</a:t>
            </a:r>
          </a:p>
          <a:p>
            <a:endParaRPr lang="en-US" altLang="en-US"/>
          </a:p>
        </p:txBody>
      </p:sp>
      <p:sp>
        <p:nvSpPr>
          <p:cNvPr id="21508" name="Footer Placeholder 3">
            <a:extLst>
              <a:ext uri="{FF2B5EF4-FFF2-40B4-BE49-F238E27FC236}">
                <a16:creationId xmlns:a16="http://schemas.microsoft.com/office/drawing/2014/main" id="{75852CE5-A5CE-4113-8B97-738CB14ABC3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1509" name="Slide Number Placeholder 4">
            <a:extLst>
              <a:ext uri="{FF2B5EF4-FFF2-40B4-BE49-F238E27FC236}">
                <a16:creationId xmlns:a16="http://schemas.microsoft.com/office/drawing/2014/main" id="{4B768EC6-87EA-4986-BA5C-5EA09CFC5E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E33B45D-F111-4FEF-BB52-365EBE193079}" type="slidenum">
              <a:rPr lang="en-US" altLang="en-US"/>
              <a:pPr fontAlgn="base">
                <a:spcBef>
                  <a:spcPct val="0"/>
                </a:spcBef>
                <a:spcAft>
                  <a:spcPct val="0"/>
                </a:spcAft>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213F-8856-4CB4-A211-4EBA3E68D499}"/>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2.3) MULTI-MODAL CHOICE</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50B6F260-5244-470D-A325-DA10D3B31331}"/>
              </a:ext>
            </a:extLst>
          </p:cNvPr>
          <p:cNvSpPr>
            <a:spLocks noGrp="1"/>
          </p:cNvSpPr>
          <p:nvPr>
            <p:ph idx="1"/>
          </p:nvPr>
        </p:nvSpPr>
        <p:spPr/>
        <p:txBody>
          <a:bodyPr rtlCol="0">
            <a:normAutofit fontScale="92500"/>
          </a:bodyPr>
          <a:lstStyle/>
          <a:p>
            <a:pPr fontAlgn="auto">
              <a:buFont typeface="Arial"/>
              <a:buChar char="•"/>
              <a:defRPr/>
            </a:pPr>
            <a:r>
              <a:rPr lang="en-US" dirty="0">
                <a:solidFill>
                  <a:schemeClr val="tx1">
                    <a:lumMod val="85000"/>
                    <a:lumOff val="15000"/>
                  </a:schemeClr>
                </a:solidFill>
              </a:rPr>
              <a:t>Each neighbourhood offers real mobility choices for residents to travel to, from and within the neighbourhood. </a:t>
            </a:r>
          </a:p>
          <a:p>
            <a:pPr fontAlgn="auto">
              <a:buFont typeface="Arial"/>
              <a:buChar char="•"/>
              <a:defRPr/>
            </a:pPr>
            <a:r>
              <a:rPr lang="en-US" dirty="0">
                <a:solidFill>
                  <a:schemeClr val="tx1">
                    <a:lumMod val="85000"/>
                    <a:lumOff val="15000"/>
                  </a:schemeClr>
                </a:solidFill>
              </a:rPr>
              <a:t>All new neighbourhoods should be part of a larger integrated network of streets, paths and transit routes that link people, destinations and communities. </a:t>
            </a:r>
          </a:p>
          <a:p>
            <a:pPr fontAlgn="auto">
              <a:buFont typeface="Arial"/>
              <a:buChar char="•"/>
              <a:defRPr/>
            </a:pPr>
            <a:r>
              <a:rPr lang="en-US" dirty="0">
                <a:solidFill>
                  <a:schemeClr val="tx1">
                    <a:lumMod val="85000"/>
                    <a:lumOff val="15000"/>
                  </a:schemeClr>
                </a:solidFill>
              </a:rPr>
              <a:t>Strong multi-modal linkages should be provided between the places that people want to travel to and accommodate the different transportation modes they want to use.</a:t>
            </a:r>
          </a:p>
          <a:p>
            <a:pPr fontAlgn="auto">
              <a:buFont typeface="Arial"/>
              <a:buChar char="•"/>
              <a:defRPr/>
            </a:pPr>
            <a:r>
              <a:rPr lang="en-US" dirty="0">
                <a:solidFill>
                  <a:schemeClr val="tx1">
                    <a:lumMod val="85000"/>
                    <a:lumOff val="15000"/>
                  </a:schemeClr>
                </a:solidFill>
              </a:rPr>
              <a:t>Traffic and parking are managed and do not dominate the neighbourhood.</a:t>
            </a:r>
          </a:p>
          <a:p>
            <a:pPr fontAlgn="auto">
              <a:buFont typeface="Arial"/>
              <a:buChar char="•"/>
              <a:defRPr/>
            </a:pPr>
            <a:endParaRPr lang="en-US" dirty="0">
              <a:solidFill>
                <a:schemeClr val="tx1">
                  <a:lumMod val="85000"/>
                  <a:lumOff val="15000"/>
                </a:schemeClr>
              </a:solidFill>
            </a:endParaRPr>
          </a:p>
        </p:txBody>
      </p:sp>
      <p:sp>
        <p:nvSpPr>
          <p:cNvPr id="22532" name="Footer Placeholder 3">
            <a:extLst>
              <a:ext uri="{FF2B5EF4-FFF2-40B4-BE49-F238E27FC236}">
                <a16:creationId xmlns:a16="http://schemas.microsoft.com/office/drawing/2014/main" id="{13DA307A-BD06-474C-854A-CC61D13C824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2533" name="Slide Number Placeholder 4">
            <a:extLst>
              <a:ext uri="{FF2B5EF4-FFF2-40B4-BE49-F238E27FC236}">
                <a16:creationId xmlns:a16="http://schemas.microsoft.com/office/drawing/2014/main" id="{E7C4F776-1D14-41AE-A780-5CE2F6BE6F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62C18D82-D2E5-46E1-9530-CE50A1B7A0DA}" type="slidenum">
              <a:rPr lang="en-US" altLang="en-US"/>
              <a:pPr fontAlgn="base">
                <a:spcBef>
                  <a:spcPct val="0"/>
                </a:spcBef>
                <a:spcAft>
                  <a:spcPct val="0"/>
                </a:spcAft>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83C3-0DFE-406B-BAA7-1CD6D56E428C}"/>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2.4) COMPACT URBAN FORM AND DENSITY</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23555" name="Content Placeholder 2">
            <a:extLst>
              <a:ext uri="{FF2B5EF4-FFF2-40B4-BE49-F238E27FC236}">
                <a16:creationId xmlns:a16="http://schemas.microsoft.com/office/drawing/2014/main" id="{CF699C0C-D57A-4001-904E-009A8D8E1E64}"/>
              </a:ext>
            </a:extLst>
          </p:cNvPr>
          <p:cNvSpPr>
            <a:spLocks noGrp="1" noChangeArrowheads="1"/>
          </p:cNvSpPr>
          <p:nvPr>
            <p:ph idx="1"/>
          </p:nvPr>
        </p:nvSpPr>
        <p:spPr/>
        <p:txBody>
          <a:bodyPr/>
          <a:lstStyle/>
          <a:p>
            <a:r>
              <a:rPr lang="en-US" altLang="en-US"/>
              <a:t>Compact neighbourhoods are diverse and strong communities where people of a wide variety of backgrounds, ages and abilities can live and access basic daily needs. </a:t>
            </a:r>
          </a:p>
          <a:p>
            <a:r>
              <a:rPr lang="en-US" altLang="en-US"/>
              <a:t>Each neighbourhood is designed to use land wisely and efficiently. </a:t>
            </a:r>
          </a:p>
          <a:p>
            <a:r>
              <a:rPr lang="en-US" altLang="en-US"/>
              <a:t>Higher density housing is clustered and located with commercial and institutional uses and public transit stops. </a:t>
            </a:r>
          </a:p>
          <a:p>
            <a:r>
              <a:rPr lang="en-US" altLang="en-US"/>
              <a:t>Higher density areas gradually having transition to lower density areas. </a:t>
            </a:r>
          </a:p>
          <a:p>
            <a:endParaRPr lang="en-US" altLang="en-US"/>
          </a:p>
        </p:txBody>
      </p:sp>
      <p:sp>
        <p:nvSpPr>
          <p:cNvPr id="23556" name="Footer Placeholder 3">
            <a:extLst>
              <a:ext uri="{FF2B5EF4-FFF2-40B4-BE49-F238E27FC236}">
                <a16:creationId xmlns:a16="http://schemas.microsoft.com/office/drawing/2014/main" id="{703DB034-C507-4D25-A368-774AB3F5D662}"/>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3557" name="Slide Number Placeholder 4">
            <a:extLst>
              <a:ext uri="{FF2B5EF4-FFF2-40B4-BE49-F238E27FC236}">
                <a16:creationId xmlns:a16="http://schemas.microsoft.com/office/drawing/2014/main" id="{5A331776-B326-4419-A6E9-354E03FDBF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A7396BF-D6E3-4997-9771-56E0A62B62E0}" type="slidenum">
              <a:rPr lang="en-US" altLang="en-US"/>
              <a:pPr fontAlgn="base">
                <a:spcBef>
                  <a:spcPct val="0"/>
                </a:spcBef>
                <a:spcAft>
                  <a:spcPct val="0"/>
                </a:spcAft>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3C68-0C61-4F95-B7F8-75AE937D4E69}"/>
              </a:ext>
            </a:extLst>
          </p:cNvPr>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2.5) INTEGRATED PARKS &amp; COMMUNITY SPACES</a:t>
            </a:r>
            <a:br>
              <a:rPr lang="en-US" sz="4000" dirty="0">
                <a:solidFill>
                  <a:schemeClr val="tx1">
                    <a:lumMod val="85000"/>
                    <a:lumOff val="15000"/>
                  </a:schemeClr>
                </a:solidFill>
              </a:rPr>
            </a:br>
            <a:endParaRPr lang="en-US" dirty="0">
              <a:solidFill>
                <a:schemeClr val="tx1">
                  <a:lumMod val="85000"/>
                  <a:lumOff val="15000"/>
                </a:schemeClr>
              </a:solidFill>
            </a:endParaRPr>
          </a:p>
        </p:txBody>
      </p:sp>
      <p:sp>
        <p:nvSpPr>
          <p:cNvPr id="24579" name="Content Placeholder 2">
            <a:extLst>
              <a:ext uri="{FF2B5EF4-FFF2-40B4-BE49-F238E27FC236}">
                <a16:creationId xmlns:a16="http://schemas.microsoft.com/office/drawing/2014/main" id="{3082C4D9-089C-4294-BB7E-D68E25572D7F}"/>
              </a:ext>
            </a:extLst>
          </p:cNvPr>
          <p:cNvSpPr>
            <a:spLocks noGrp="1" noChangeArrowheads="1"/>
          </p:cNvSpPr>
          <p:nvPr>
            <p:ph idx="1"/>
          </p:nvPr>
        </p:nvSpPr>
        <p:spPr/>
        <p:txBody>
          <a:bodyPr/>
          <a:lstStyle/>
          <a:p>
            <a:r>
              <a:rPr lang="en-US" altLang="en-US"/>
              <a:t>Each neighbourhood offers high quality public spaces, with a variety and mix of leisure, cultural and recreational opportunities. </a:t>
            </a:r>
          </a:p>
          <a:p>
            <a:r>
              <a:rPr lang="en-US" altLang="en-US"/>
              <a:t>Parks and open spaces should provide for active and passive recreation, and be accessible, adaptable and functionally designed.</a:t>
            </a:r>
          </a:p>
          <a:p>
            <a:r>
              <a:rPr lang="en-US" altLang="en-US"/>
              <a:t>Places for public gathering and community engagement should be available for residents of all ages.</a:t>
            </a:r>
          </a:p>
          <a:p>
            <a:endParaRPr lang="en-US" altLang="en-US"/>
          </a:p>
        </p:txBody>
      </p:sp>
      <p:sp>
        <p:nvSpPr>
          <p:cNvPr id="24580" name="Footer Placeholder 3">
            <a:extLst>
              <a:ext uri="{FF2B5EF4-FFF2-40B4-BE49-F238E27FC236}">
                <a16:creationId xmlns:a16="http://schemas.microsoft.com/office/drawing/2014/main" id="{8E12B0FB-87DD-4EA8-9E70-EC3B7E6F98F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t>Siddiqa Amin</a:t>
            </a:r>
          </a:p>
        </p:txBody>
      </p:sp>
      <p:sp>
        <p:nvSpPr>
          <p:cNvPr id="24581" name="Slide Number Placeholder 4">
            <a:extLst>
              <a:ext uri="{FF2B5EF4-FFF2-40B4-BE49-F238E27FC236}">
                <a16:creationId xmlns:a16="http://schemas.microsoft.com/office/drawing/2014/main" id="{EBD1EF57-7B30-4388-9659-B38C803A1E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DB6F9BA-582E-4C50-A834-73B9B8D7F80C}" type="slidenum">
              <a:rPr lang="en-US" altLang="en-US"/>
              <a:pPr fontAlgn="base">
                <a:spcBef>
                  <a:spcPct val="0"/>
                </a:spcBef>
                <a:spcAft>
                  <a:spcPct val="0"/>
                </a:spcAft>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TotalTime>
  <Words>1564</Words>
  <Application>Microsoft Office PowerPoint</Application>
  <PresentationFormat>Widescreen</PresentationFormat>
  <Paragraphs>150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Garamond</vt:lpstr>
      <vt:lpstr>Arial</vt:lpstr>
      <vt:lpstr>Calibri</vt:lpstr>
      <vt:lpstr>Times New Roman</vt:lpstr>
      <vt:lpstr>Organic</vt:lpstr>
      <vt:lpstr>LECTURE 9 PLANNING &amp; DESIGN OF A NEIGHBOURHOOD </vt:lpstr>
      <vt:lpstr>1) NEIGHBOURHOOD </vt:lpstr>
      <vt:lpstr>1) NEIGHBOURHOOD               Conti… </vt:lpstr>
      <vt:lpstr>2) PRINCIPLES FOR NEIGHBOURHOOD DESIGN </vt:lpstr>
      <vt:lpstr>2.1) NATURAL AREAS </vt:lpstr>
      <vt:lpstr>2.2) MIXED LAND USES </vt:lpstr>
      <vt:lpstr>2.3) MULTI-MODAL CHOICE </vt:lpstr>
      <vt:lpstr>2.4) COMPACT URBAN FORM AND DENSITY </vt:lpstr>
      <vt:lpstr>2.5) INTEGRATED PARKS &amp; COMMUNITY SPACES </vt:lpstr>
      <vt:lpstr>2.6) HOUSING OPPORTUNITY &amp; CHOICE </vt:lpstr>
      <vt:lpstr>2.7) RESILIENT &amp; LOW IMPACT NEIGHBOURHOODS </vt:lpstr>
      <vt:lpstr>2.8) SAFE AND SECURE NEIGHBOURHOODS </vt:lpstr>
      <vt:lpstr>2.9) UNIQUE NEIGHBOURHOODS</vt:lpstr>
      <vt:lpstr>PowerPoint Presentation</vt:lpstr>
      <vt:lpstr>PowerPoint Presentation</vt:lpstr>
      <vt:lpstr>3) NEIGHBOURHOOD UNIT PLANNING &amp; DESIGN</vt:lpstr>
      <vt:lpstr>3.1) SITE SELECTION  </vt:lpstr>
      <vt:lpstr>3.2) NEIGHBOURHOOD PLANNING GUIDELINES </vt:lpstr>
      <vt:lpstr>3.3) SOCIAL INTEGRITY IN NEIGHBOURHOOD PLANNING </vt:lpstr>
      <vt:lpstr>3.4) INTERNAL LAYOUT OF A NEIGHBOURHOOD </vt:lpstr>
      <vt:lpstr>3.4) INTERNAL LAYOUT OF A NEIGHBOURHOOD              Conti.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PLANNING &amp; DESIGN OF A NEIGHBOURHOOD</dc:title>
  <dc:creator>User</dc:creator>
  <cp:lastModifiedBy>User</cp:lastModifiedBy>
  <cp:revision>9</cp:revision>
  <dcterms:created xsi:type="dcterms:W3CDTF">2020-04-17T18:33:03Z</dcterms:created>
  <dcterms:modified xsi:type="dcterms:W3CDTF">2020-04-29T11:05:53Z</dcterms:modified>
</cp:coreProperties>
</file>